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quickStyle12.xml" ContentType="application/vnd.openxmlformats-officedocument.drawingml.diagramStyl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9"/>
  </p:notesMasterIdLst>
  <p:handoutMasterIdLst>
    <p:handoutMasterId r:id="rId50"/>
  </p:handoutMasterIdLst>
  <p:sldIdLst>
    <p:sldId id="312" r:id="rId2"/>
    <p:sldId id="321" r:id="rId3"/>
    <p:sldId id="322" r:id="rId4"/>
    <p:sldId id="319" r:id="rId5"/>
    <p:sldId id="323" r:id="rId6"/>
    <p:sldId id="324" r:id="rId7"/>
    <p:sldId id="325" r:id="rId8"/>
    <p:sldId id="326" r:id="rId9"/>
    <p:sldId id="371" r:id="rId10"/>
    <p:sldId id="370" r:id="rId11"/>
    <p:sldId id="328" r:id="rId12"/>
    <p:sldId id="330" r:id="rId13"/>
    <p:sldId id="372" r:id="rId14"/>
    <p:sldId id="331" r:id="rId15"/>
    <p:sldId id="373" r:id="rId16"/>
    <p:sldId id="374" r:id="rId17"/>
    <p:sldId id="333" r:id="rId18"/>
    <p:sldId id="334" r:id="rId19"/>
    <p:sldId id="375" r:id="rId20"/>
    <p:sldId id="336" r:id="rId21"/>
    <p:sldId id="337" r:id="rId22"/>
    <p:sldId id="338" r:id="rId23"/>
    <p:sldId id="340" r:id="rId24"/>
    <p:sldId id="377" r:id="rId25"/>
    <p:sldId id="376" r:id="rId26"/>
    <p:sldId id="344" r:id="rId27"/>
    <p:sldId id="345" r:id="rId28"/>
    <p:sldId id="346" r:id="rId29"/>
    <p:sldId id="347" r:id="rId30"/>
    <p:sldId id="349" r:id="rId31"/>
    <p:sldId id="350" r:id="rId32"/>
    <p:sldId id="351" r:id="rId33"/>
    <p:sldId id="352" r:id="rId34"/>
    <p:sldId id="354" r:id="rId35"/>
    <p:sldId id="355" r:id="rId36"/>
    <p:sldId id="379" r:id="rId37"/>
    <p:sldId id="356" r:id="rId38"/>
    <p:sldId id="358" r:id="rId39"/>
    <p:sldId id="360" r:id="rId40"/>
    <p:sldId id="361" r:id="rId41"/>
    <p:sldId id="362" r:id="rId42"/>
    <p:sldId id="378" r:id="rId43"/>
    <p:sldId id="363" r:id="rId44"/>
    <p:sldId id="364" r:id="rId45"/>
    <p:sldId id="365" r:id="rId46"/>
    <p:sldId id="366" r:id="rId47"/>
    <p:sldId id="367" r:id="rId4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jani Deb" initials="DD" lastIdx="5" clrIdx="0"/>
  <p:cmAuthor id="1" name="ace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1D3"/>
    <a:srgbClr val="F6EABC"/>
    <a:srgbClr val="FAECB8"/>
    <a:srgbClr val="FCF3D4"/>
    <a:srgbClr val="FBF0C9"/>
    <a:srgbClr val="F8E49A"/>
    <a:srgbClr val="FFE67D"/>
    <a:srgbClr val="FFCC00"/>
    <a:srgbClr val="FFFFFF"/>
    <a:srgbClr val="82302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4" autoAdjust="0"/>
    <p:restoredTop sz="94728" autoAdjust="0"/>
  </p:normalViewPr>
  <p:slideViewPr>
    <p:cSldViewPr>
      <p:cViewPr>
        <p:scale>
          <a:sx n="75" d="100"/>
          <a:sy n="75" d="100"/>
        </p:scale>
        <p:origin x="-14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4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21A28-A074-42F0-A39B-D56995AEEC0B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A7DDC-AAF6-4EC1-A8AE-049B1B385C03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Structured Programming Paradigm</a:t>
          </a:r>
          <a:endParaRPr lang="en-US" dirty="0"/>
        </a:p>
      </dgm:t>
    </dgm:pt>
    <dgm:pt modelId="{582C768D-F58F-4949-9DE9-43452B756301}" type="parTrans" cxnId="{B006BD5C-B59B-4DA7-A937-A1A0E4C2F659}">
      <dgm:prSet/>
      <dgm:spPr/>
      <dgm:t>
        <a:bodyPr/>
        <a:lstStyle/>
        <a:p>
          <a:endParaRPr lang="en-US"/>
        </a:p>
      </dgm:t>
    </dgm:pt>
    <dgm:pt modelId="{C8D0825E-B8D6-4C4C-82BB-A19F969922E8}" type="sibTrans" cxnId="{B006BD5C-B59B-4DA7-A937-A1A0E4C2F659}">
      <dgm:prSet/>
      <dgm:spPr/>
      <dgm:t>
        <a:bodyPr/>
        <a:lstStyle/>
        <a:p>
          <a:endParaRPr lang="en-US"/>
        </a:p>
      </dgm:t>
    </dgm:pt>
    <dgm:pt modelId="{10FDC485-65B1-4C30-86B6-459B2670D2D7}">
      <dgm:prSet phldrT="[Text]"/>
      <dgm:spPr/>
      <dgm:t>
        <a:bodyPr/>
        <a:lstStyle/>
        <a:p>
          <a:r>
            <a:rPr lang="en-US" dirty="0" smtClean="0"/>
            <a:t>Object-oriented Programming Paradigm</a:t>
          </a:r>
          <a:endParaRPr lang="en-US" dirty="0"/>
        </a:p>
      </dgm:t>
    </dgm:pt>
    <dgm:pt modelId="{514AD6EC-FD6B-4996-84B0-1DFFDCC820EA}" type="parTrans" cxnId="{75D42A94-0C85-42BA-8F17-88F6E57F2A9D}">
      <dgm:prSet/>
      <dgm:spPr/>
      <dgm:t>
        <a:bodyPr/>
        <a:lstStyle/>
        <a:p>
          <a:endParaRPr lang="en-US"/>
        </a:p>
      </dgm:t>
    </dgm:pt>
    <dgm:pt modelId="{44C5F991-CAE4-4C9D-8024-5EDEABE7F1AD}" type="sibTrans" cxnId="{75D42A94-0C85-42BA-8F17-88F6E57F2A9D}">
      <dgm:prSet/>
      <dgm:spPr/>
      <dgm:t>
        <a:bodyPr/>
        <a:lstStyle/>
        <a:p>
          <a:endParaRPr lang="en-US"/>
        </a:p>
      </dgm:t>
    </dgm:pt>
    <dgm:pt modelId="{53701E01-878D-4DA7-A28C-54CE31AADEF9}" type="pres">
      <dgm:prSet presAssocID="{87121A28-A074-42F0-A39B-D56995AEEC0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6FA50C-DD91-4DD9-BB98-00F1C1D7E7A3}" type="pres">
      <dgm:prSet presAssocID="{0DAA7DDC-AAF6-4EC1-A8AE-049B1B385C03}" presName="node" presStyleLbl="node1" presStyleIdx="0" presStyleCnt="2" custLinFactNeighborX="-22280" custLinFactNeighborY="-40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163DE-27F4-45D3-A578-573B3DC33E41}" type="pres">
      <dgm:prSet presAssocID="{C8D0825E-B8D6-4C4C-82BB-A19F969922E8}" presName="sibTrans" presStyleCnt="0"/>
      <dgm:spPr/>
    </dgm:pt>
    <dgm:pt modelId="{630367FA-D675-443B-BD9D-D1775D89209F}" type="pres">
      <dgm:prSet presAssocID="{10FDC485-65B1-4C30-86B6-459B2670D2D7}" presName="node" presStyleLbl="node1" presStyleIdx="1" presStyleCnt="2" custLinFactNeighborX="11811" custLinFactNeighborY="-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B9D006-66C1-425F-865E-F07969027BDA}" type="presOf" srcId="{0DAA7DDC-AAF6-4EC1-A8AE-049B1B385C03}" destId="{A06FA50C-DD91-4DD9-BB98-00F1C1D7E7A3}" srcOrd="0" destOrd="0" presId="urn:microsoft.com/office/officeart/2005/8/layout/default"/>
    <dgm:cxn modelId="{B006BD5C-B59B-4DA7-A937-A1A0E4C2F659}" srcId="{87121A28-A074-42F0-A39B-D56995AEEC0B}" destId="{0DAA7DDC-AAF6-4EC1-A8AE-049B1B385C03}" srcOrd="0" destOrd="0" parTransId="{582C768D-F58F-4949-9DE9-43452B756301}" sibTransId="{C8D0825E-B8D6-4C4C-82BB-A19F969922E8}"/>
    <dgm:cxn modelId="{769415D3-F604-4DAF-AB8B-F26901809482}" type="presOf" srcId="{10FDC485-65B1-4C30-86B6-459B2670D2D7}" destId="{630367FA-D675-443B-BD9D-D1775D89209F}" srcOrd="0" destOrd="0" presId="urn:microsoft.com/office/officeart/2005/8/layout/default"/>
    <dgm:cxn modelId="{75D42A94-0C85-42BA-8F17-88F6E57F2A9D}" srcId="{87121A28-A074-42F0-A39B-D56995AEEC0B}" destId="{10FDC485-65B1-4C30-86B6-459B2670D2D7}" srcOrd="1" destOrd="0" parTransId="{514AD6EC-FD6B-4996-84B0-1DFFDCC820EA}" sibTransId="{44C5F991-CAE4-4C9D-8024-5EDEABE7F1AD}"/>
    <dgm:cxn modelId="{0D1C5B62-E1E9-4CCC-9651-7B4ABA0E6576}" type="presOf" srcId="{87121A28-A074-42F0-A39B-D56995AEEC0B}" destId="{53701E01-878D-4DA7-A28C-54CE31AADEF9}" srcOrd="0" destOrd="0" presId="urn:microsoft.com/office/officeart/2005/8/layout/default"/>
    <dgm:cxn modelId="{F1E8FC26-E3A5-491B-A2CA-2E21357580A6}" type="presParOf" srcId="{53701E01-878D-4DA7-A28C-54CE31AADEF9}" destId="{A06FA50C-DD91-4DD9-BB98-00F1C1D7E7A3}" srcOrd="0" destOrd="0" presId="urn:microsoft.com/office/officeart/2005/8/layout/default"/>
    <dgm:cxn modelId="{3D69875B-7B78-4BA2-92DE-0BCBF12287F5}" type="presParOf" srcId="{53701E01-878D-4DA7-A28C-54CE31AADEF9}" destId="{DFE163DE-27F4-45D3-A578-573B3DC33E41}" srcOrd="1" destOrd="0" presId="urn:microsoft.com/office/officeart/2005/8/layout/default"/>
    <dgm:cxn modelId="{A1150D9A-5974-43AD-8FC1-C04F73A3FA18}" type="presParOf" srcId="{53701E01-878D-4DA7-A28C-54CE31AADEF9}" destId="{630367FA-D675-443B-BD9D-D1775D89209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455F29-9CAA-43F1-9934-26DDEDADF8BC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9B903F-83CA-4582-89EF-46226FDCC874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Secure</a:t>
          </a:r>
          <a:endParaRPr lang="en-US" sz="2000" dirty="0"/>
        </a:p>
      </dgm:t>
    </dgm:pt>
    <dgm:pt modelId="{A04ABBF7-6F55-41FF-9B0B-04BF5BDCA0FC}" type="parTrans" cxnId="{42E1815C-E5A4-4D48-9051-524A0C124F83}">
      <dgm:prSet/>
      <dgm:spPr/>
      <dgm:t>
        <a:bodyPr/>
        <a:lstStyle/>
        <a:p>
          <a:endParaRPr lang="en-US"/>
        </a:p>
      </dgm:t>
    </dgm:pt>
    <dgm:pt modelId="{D26D4A4E-B8EB-47EA-8143-70C7649FE4D3}" type="sibTrans" cxnId="{42E1815C-E5A4-4D48-9051-524A0C124F83}">
      <dgm:prSet/>
      <dgm:spPr/>
      <dgm:t>
        <a:bodyPr/>
        <a:lstStyle/>
        <a:p>
          <a:endParaRPr lang="en-US"/>
        </a:p>
      </dgm:t>
    </dgm:pt>
    <dgm:pt modelId="{2AC6EFF5-8156-4FF1-BE48-9FB21F8E0F13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Security checks applied at different layers ensures that the Java programs are protected against malicious codes.</a:t>
          </a:r>
          <a:endParaRPr lang="en-US" sz="2000" dirty="0">
            <a:latin typeface="Calibri" pitchFamily="34" charset="0"/>
          </a:endParaRPr>
        </a:p>
      </dgm:t>
    </dgm:pt>
    <dgm:pt modelId="{09412A03-C45B-4601-98E8-BFCCEFD97702}" type="parTrans" cxnId="{F167A91B-72A7-4582-801C-5F4CC0B05BF4}">
      <dgm:prSet/>
      <dgm:spPr/>
      <dgm:t>
        <a:bodyPr/>
        <a:lstStyle/>
        <a:p>
          <a:endParaRPr lang="en-US"/>
        </a:p>
      </dgm:t>
    </dgm:pt>
    <dgm:pt modelId="{3C409108-3354-4799-B315-4463B83559F4}" type="sibTrans" cxnId="{F167A91B-72A7-4582-801C-5F4CC0B05BF4}">
      <dgm:prSet/>
      <dgm:spPr/>
      <dgm:t>
        <a:bodyPr/>
        <a:lstStyle/>
        <a:p>
          <a:endParaRPr lang="en-US"/>
        </a:p>
      </dgm:t>
    </dgm:pt>
    <dgm:pt modelId="{F9936EB8-FF20-4E9F-A907-CF9AD1D8F036}">
      <dgm:prSet/>
      <dgm:spPr/>
      <dgm:t>
        <a:bodyPr/>
        <a:lstStyle/>
        <a:p>
          <a:endParaRPr lang="en-US" sz="1600" dirty="0"/>
        </a:p>
      </dgm:t>
    </dgm:pt>
    <dgm:pt modelId="{A25790AA-1E5F-4E8F-850A-4254741F6B9E}" type="parTrans" cxnId="{36ED2BE7-09EE-4EC2-9F89-D2E34659023E}">
      <dgm:prSet/>
      <dgm:spPr/>
      <dgm:t>
        <a:bodyPr/>
        <a:lstStyle/>
        <a:p>
          <a:endParaRPr lang="en-US"/>
        </a:p>
      </dgm:t>
    </dgm:pt>
    <dgm:pt modelId="{18F85A67-6DC2-477B-A53F-7A67AA5E0A7F}" type="sibTrans" cxnId="{36ED2BE7-09EE-4EC2-9F89-D2E34659023E}">
      <dgm:prSet/>
      <dgm:spPr/>
      <dgm:t>
        <a:bodyPr/>
        <a:lstStyle/>
        <a:p>
          <a:endParaRPr lang="en-US"/>
        </a:p>
      </dgm:t>
    </dgm:pt>
    <dgm:pt modelId="{98775D12-3E90-4840-B913-D6B16C4CDE07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programs that are accessed on the network are known as applets. </a:t>
          </a:r>
          <a:endParaRPr lang="en-US" sz="2000" dirty="0">
            <a:latin typeface="Calibri" pitchFamily="34" charset="0"/>
          </a:endParaRPr>
        </a:p>
      </dgm:t>
    </dgm:pt>
    <dgm:pt modelId="{B3109307-BB9A-4A2F-B9DD-8E12EEFF0345}" type="parTrans" cxnId="{12A7E581-4AC6-4237-A51A-B58F571976E9}">
      <dgm:prSet/>
      <dgm:spPr/>
      <dgm:t>
        <a:bodyPr/>
        <a:lstStyle/>
        <a:p>
          <a:endParaRPr lang="en-US"/>
        </a:p>
      </dgm:t>
    </dgm:pt>
    <dgm:pt modelId="{2E12018C-E5AA-42DC-9BA6-B05CD88E6625}" type="sibTrans" cxnId="{12A7E581-4AC6-4237-A51A-B58F571976E9}">
      <dgm:prSet/>
      <dgm:spPr/>
      <dgm:t>
        <a:bodyPr/>
        <a:lstStyle/>
        <a:p>
          <a:endParaRPr lang="en-US"/>
        </a:p>
      </dgm:t>
    </dgm:pt>
    <dgm:pt modelId="{4C6397FA-EAAB-47A7-A992-E0EE02550D93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Virtual Machine (JVM) which is a runtime environment for executing Java programs applies its own security features to Java language. </a:t>
          </a:r>
          <a:endParaRPr lang="en-US" sz="2000" dirty="0">
            <a:latin typeface="Calibri" pitchFamily="34" charset="0"/>
          </a:endParaRPr>
        </a:p>
      </dgm:t>
    </dgm:pt>
    <dgm:pt modelId="{6722BEFD-242B-4599-88F7-096FAB54A71E}" type="parTrans" cxnId="{347B1CE3-5EA8-422F-9CE6-F7164F185117}">
      <dgm:prSet/>
      <dgm:spPr/>
      <dgm:t>
        <a:bodyPr/>
        <a:lstStyle/>
        <a:p>
          <a:endParaRPr lang="en-US"/>
        </a:p>
      </dgm:t>
    </dgm:pt>
    <dgm:pt modelId="{5F7BB0C7-4B85-470E-A112-96E42FC7B6E6}" type="sibTrans" cxnId="{347B1CE3-5EA8-422F-9CE6-F7164F185117}">
      <dgm:prSet/>
      <dgm:spPr/>
      <dgm:t>
        <a:bodyPr/>
        <a:lstStyle/>
        <a:p>
          <a:endParaRPr lang="en-US"/>
        </a:p>
      </dgm:t>
    </dgm:pt>
    <dgm:pt modelId="{F75F88A4-89E5-4DB3-9148-A8CEA08C0B3F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JVM ensures that the code loaded for execution is well-formed and conforms to Java standards.</a:t>
          </a:r>
          <a:endParaRPr lang="en-US" sz="2000" dirty="0">
            <a:latin typeface="Calibri" pitchFamily="34" charset="0"/>
          </a:endParaRPr>
        </a:p>
      </dgm:t>
    </dgm:pt>
    <dgm:pt modelId="{EC70C137-C450-4886-9E45-06364A79BAE0}" type="parTrans" cxnId="{A073F0EA-4BFF-4785-8808-4CEBB22E1E52}">
      <dgm:prSet/>
      <dgm:spPr/>
      <dgm:t>
        <a:bodyPr/>
        <a:lstStyle/>
        <a:p>
          <a:endParaRPr lang="en-US"/>
        </a:p>
      </dgm:t>
    </dgm:pt>
    <dgm:pt modelId="{AEF59341-3E68-4CA0-A381-195B4C51E850}" type="sibTrans" cxnId="{A073F0EA-4BFF-4785-8808-4CEBB22E1E52}">
      <dgm:prSet/>
      <dgm:spPr/>
      <dgm:t>
        <a:bodyPr/>
        <a:lstStyle/>
        <a:p>
          <a:endParaRPr lang="en-US"/>
        </a:p>
      </dgm:t>
    </dgm:pt>
    <dgm:pt modelId="{49AB3253-982E-4BF2-9729-60311CBF46E6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applies security to applets by placing them in a sandbox that ensures it should not have direct access to files or resources available on the local system.</a:t>
          </a:r>
          <a:endParaRPr lang="en-US" sz="2000" dirty="0">
            <a:latin typeface="Calibri" pitchFamily="34" charset="0"/>
          </a:endParaRPr>
        </a:p>
      </dgm:t>
    </dgm:pt>
    <dgm:pt modelId="{C12F6979-A2A5-457B-95EC-B584777C4A85}" type="parTrans" cxnId="{2EDF63CD-0A1B-4AEB-B74B-6F3222356397}">
      <dgm:prSet/>
      <dgm:spPr/>
      <dgm:t>
        <a:bodyPr/>
        <a:lstStyle/>
        <a:p>
          <a:endParaRPr lang="en-US"/>
        </a:p>
      </dgm:t>
    </dgm:pt>
    <dgm:pt modelId="{602CF91D-0111-4114-94A2-078BA53F0CED}" type="sibTrans" cxnId="{2EDF63CD-0A1B-4AEB-B74B-6F3222356397}">
      <dgm:prSet/>
      <dgm:spPr/>
      <dgm:t>
        <a:bodyPr/>
        <a:lstStyle/>
        <a:p>
          <a:endParaRPr lang="en-US"/>
        </a:p>
      </dgm:t>
    </dgm:pt>
    <dgm:pt modelId="{D0C05860-ABA0-4A0C-8561-063EECF1ABD2}" type="pres">
      <dgm:prSet presAssocID="{2A455F29-9CAA-43F1-9934-26DDEDADF8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2BDE5F-C11F-4461-8542-562460C05FF7}" type="pres">
      <dgm:prSet presAssocID="{2C9B903F-83CA-4582-89EF-46226FDCC874}" presName="parentLin" presStyleCnt="0"/>
      <dgm:spPr/>
    </dgm:pt>
    <dgm:pt modelId="{69D4CAAB-04AF-48B6-960F-376CA839614B}" type="pres">
      <dgm:prSet presAssocID="{2C9B903F-83CA-4582-89EF-46226FDCC874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99200F5B-4793-4EF6-B4C1-8F59188CA52E}" type="pres">
      <dgm:prSet presAssocID="{2C9B903F-83CA-4582-89EF-46226FDCC87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0E516-83C1-4FF8-95FE-1BF524738BC2}" type="pres">
      <dgm:prSet presAssocID="{2C9B903F-83CA-4582-89EF-46226FDCC874}" presName="negativeSpace" presStyleCnt="0"/>
      <dgm:spPr/>
    </dgm:pt>
    <dgm:pt modelId="{CEA6A692-3A0A-490D-AE03-22E2C3D731CD}" type="pres">
      <dgm:prSet presAssocID="{2C9B903F-83CA-4582-89EF-46226FDCC874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359BC-B6CD-4913-87C6-32BD765A2F96}" type="presOf" srcId="{49AB3253-982E-4BF2-9729-60311CBF46E6}" destId="{CEA6A692-3A0A-490D-AE03-22E2C3D731CD}" srcOrd="0" destOrd="3" presId="urn:microsoft.com/office/officeart/2005/8/layout/list1"/>
    <dgm:cxn modelId="{C6E0E478-8E06-49C7-AD67-37D51601D923}" type="presOf" srcId="{F75F88A4-89E5-4DB3-9148-A8CEA08C0B3F}" destId="{CEA6A692-3A0A-490D-AE03-22E2C3D731CD}" srcOrd="0" destOrd="5" presId="urn:microsoft.com/office/officeart/2005/8/layout/list1"/>
    <dgm:cxn modelId="{2EDF63CD-0A1B-4AEB-B74B-6F3222356397}" srcId="{2C9B903F-83CA-4582-89EF-46226FDCC874}" destId="{49AB3253-982E-4BF2-9729-60311CBF46E6}" srcOrd="3" destOrd="0" parTransId="{C12F6979-A2A5-457B-95EC-B584777C4A85}" sibTransId="{602CF91D-0111-4114-94A2-078BA53F0CED}"/>
    <dgm:cxn modelId="{3B051CEB-89CC-4F1E-A879-F77A9F808212}" type="presOf" srcId="{2A455F29-9CAA-43F1-9934-26DDEDADF8BC}" destId="{D0C05860-ABA0-4A0C-8561-063EECF1ABD2}" srcOrd="0" destOrd="0" presId="urn:microsoft.com/office/officeart/2005/8/layout/list1"/>
    <dgm:cxn modelId="{21FA6CAB-9C4D-486D-A1BB-A5513A5242FF}" type="presOf" srcId="{4C6397FA-EAAB-47A7-A992-E0EE02550D93}" destId="{CEA6A692-3A0A-490D-AE03-22E2C3D731CD}" srcOrd="0" destOrd="4" presId="urn:microsoft.com/office/officeart/2005/8/layout/list1"/>
    <dgm:cxn modelId="{C218FA52-676D-4A87-A5ED-C3BFD7BA2564}" type="presOf" srcId="{98775D12-3E90-4840-B913-D6B16C4CDE07}" destId="{CEA6A692-3A0A-490D-AE03-22E2C3D731CD}" srcOrd="0" destOrd="2" presId="urn:microsoft.com/office/officeart/2005/8/layout/list1"/>
    <dgm:cxn modelId="{A073F0EA-4BFF-4785-8808-4CEBB22E1E52}" srcId="{2C9B903F-83CA-4582-89EF-46226FDCC874}" destId="{F75F88A4-89E5-4DB3-9148-A8CEA08C0B3F}" srcOrd="5" destOrd="0" parTransId="{EC70C137-C450-4886-9E45-06364A79BAE0}" sibTransId="{AEF59341-3E68-4CA0-A381-195B4C51E850}"/>
    <dgm:cxn modelId="{42E1815C-E5A4-4D48-9051-524A0C124F83}" srcId="{2A455F29-9CAA-43F1-9934-26DDEDADF8BC}" destId="{2C9B903F-83CA-4582-89EF-46226FDCC874}" srcOrd="0" destOrd="0" parTransId="{A04ABBF7-6F55-41FF-9B0B-04BF5BDCA0FC}" sibTransId="{D26D4A4E-B8EB-47EA-8143-70C7649FE4D3}"/>
    <dgm:cxn modelId="{F167A91B-72A7-4582-801C-5F4CC0B05BF4}" srcId="{2C9B903F-83CA-4582-89EF-46226FDCC874}" destId="{2AC6EFF5-8156-4FF1-BE48-9FB21F8E0F13}" srcOrd="1" destOrd="0" parTransId="{09412A03-C45B-4601-98E8-BFCCEFD97702}" sibTransId="{3C409108-3354-4799-B315-4463B83559F4}"/>
    <dgm:cxn modelId="{A88A4B69-2F6F-4140-9B40-FB6FC5FF57CD}" type="presOf" srcId="{2C9B903F-83CA-4582-89EF-46226FDCC874}" destId="{99200F5B-4793-4EF6-B4C1-8F59188CA52E}" srcOrd="1" destOrd="0" presId="urn:microsoft.com/office/officeart/2005/8/layout/list1"/>
    <dgm:cxn modelId="{347B1CE3-5EA8-422F-9CE6-F7164F185117}" srcId="{2C9B903F-83CA-4582-89EF-46226FDCC874}" destId="{4C6397FA-EAAB-47A7-A992-E0EE02550D93}" srcOrd="4" destOrd="0" parTransId="{6722BEFD-242B-4599-88F7-096FAB54A71E}" sibTransId="{5F7BB0C7-4B85-470E-A112-96E42FC7B6E6}"/>
    <dgm:cxn modelId="{21FEFBE3-FB6F-40A3-AD13-8F8BB2D1547C}" type="presOf" srcId="{2C9B903F-83CA-4582-89EF-46226FDCC874}" destId="{69D4CAAB-04AF-48B6-960F-376CA839614B}" srcOrd="0" destOrd="0" presId="urn:microsoft.com/office/officeart/2005/8/layout/list1"/>
    <dgm:cxn modelId="{36ED2BE7-09EE-4EC2-9F89-D2E34659023E}" srcId="{2C9B903F-83CA-4582-89EF-46226FDCC874}" destId="{F9936EB8-FF20-4E9F-A907-CF9AD1D8F036}" srcOrd="0" destOrd="0" parTransId="{A25790AA-1E5F-4E8F-850A-4254741F6B9E}" sibTransId="{18F85A67-6DC2-477B-A53F-7A67AA5E0A7F}"/>
    <dgm:cxn modelId="{67D15643-5D5A-427F-9066-5AFA2B191193}" type="presOf" srcId="{F9936EB8-FF20-4E9F-A907-CF9AD1D8F036}" destId="{CEA6A692-3A0A-490D-AE03-22E2C3D731CD}" srcOrd="0" destOrd="0" presId="urn:microsoft.com/office/officeart/2005/8/layout/list1"/>
    <dgm:cxn modelId="{12A7E581-4AC6-4237-A51A-B58F571976E9}" srcId="{2C9B903F-83CA-4582-89EF-46226FDCC874}" destId="{98775D12-3E90-4840-B913-D6B16C4CDE07}" srcOrd="2" destOrd="0" parTransId="{B3109307-BB9A-4A2F-B9DD-8E12EEFF0345}" sibTransId="{2E12018C-E5AA-42DC-9BA6-B05CD88E6625}"/>
    <dgm:cxn modelId="{ACB3AC3B-2D45-4E3D-AA24-092AA0DDB794}" type="presOf" srcId="{2AC6EFF5-8156-4FF1-BE48-9FB21F8E0F13}" destId="{CEA6A692-3A0A-490D-AE03-22E2C3D731CD}" srcOrd="0" destOrd="1" presId="urn:microsoft.com/office/officeart/2005/8/layout/list1"/>
    <dgm:cxn modelId="{A8DD417E-D568-43CF-A72B-AE2BDC2C0793}" type="presParOf" srcId="{D0C05860-ABA0-4A0C-8561-063EECF1ABD2}" destId="{A02BDE5F-C11F-4461-8542-562460C05FF7}" srcOrd="0" destOrd="0" presId="urn:microsoft.com/office/officeart/2005/8/layout/list1"/>
    <dgm:cxn modelId="{520EEA2A-419D-40AB-96FC-6B7EAEC527BC}" type="presParOf" srcId="{A02BDE5F-C11F-4461-8542-562460C05FF7}" destId="{69D4CAAB-04AF-48B6-960F-376CA839614B}" srcOrd="0" destOrd="0" presId="urn:microsoft.com/office/officeart/2005/8/layout/list1"/>
    <dgm:cxn modelId="{9AE946A3-F0E1-4DFB-908D-1464FE3CB428}" type="presParOf" srcId="{A02BDE5F-C11F-4461-8542-562460C05FF7}" destId="{99200F5B-4793-4EF6-B4C1-8F59188CA52E}" srcOrd="1" destOrd="0" presId="urn:microsoft.com/office/officeart/2005/8/layout/list1"/>
    <dgm:cxn modelId="{C0E6D09D-D889-4199-ABF5-4E6BE13B837D}" type="presParOf" srcId="{D0C05860-ABA0-4A0C-8561-063EECF1ABD2}" destId="{81F0E516-83C1-4FF8-95FE-1BF524738BC2}" srcOrd="1" destOrd="0" presId="urn:microsoft.com/office/officeart/2005/8/layout/list1"/>
    <dgm:cxn modelId="{7ABF3ACC-940C-49CD-8107-2C9E97C1DB89}" type="presParOf" srcId="{D0C05860-ABA0-4A0C-8561-063EECF1ABD2}" destId="{CEA6A692-3A0A-490D-AE03-22E2C3D731C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3629D8-2074-4697-881E-F0A94C881B1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D4FFF1-81FD-43DC-B06F-2E7944E3D451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smtClean="0"/>
            <a:t>Architecture Neutral and Portable</a:t>
          </a:r>
          <a:endParaRPr lang="en-US" dirty="0"/>
        </a:p>
      </dgm:t>
    </dgm:pt>
    <dgm:pt modelId="{75E12BDB-6E50-40DE-81A8-60DD3A6B16C9}" type="parTrans" cxnId="{3395C9BD-E4E6-4909-8B53-786E13445936}">
      <dgm:prSet/>
      <dgm:spPr/>
      <dgm:t>
        <a:bodyPr/>
        <a:lstStyle/>
        <a:p>
          <a:endParaRPr lang="en-US"/>
        </a:p>
      </dgm:t>
    </dgm:pt>
    <dgm:pt modelId="{48DE90B4-C240-4536-A745-1C3C099F21B8}" type="sibTrans" cxnId="{3395C9BD-E4E6-4909-8B53-786E13445936}">
      <dgm:prSet/>
      <dgm:spPr/>
      <dgm:t>
        <a:bodyPr/>
        <a:lstStyle/>
        <a:p>
          <a:endParaRPr lang="en-US"/>
        </a:p>
      </dgm:t>
    </dgm:pt>
    <dgm:pt modelId="{B203650D-7ED8-4FD8-9544-4BE0B0AB4AE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</a:rPr>
            <a:t>Multithreaded</a:t>
          </a:r>
          <a:endParaRPr lang="en-US" sz="2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E6F79BF-1F35-4951-B95F-7A60DA7E739D}" type="parTrans" cxnId="{600A7246-8D60-4EF5-B181-C37AE7285152}">
      <dgm:prSet/>
      <dgm:spPr/>
      <dgm:t>
        <a:bodyPr/>
        <a:lstStyle/>
        <a:p>
          <a:endParaRPr lang="en-US"/>
        </a:p>
      </dgm:t>
    </dgm:pt>
    <dgm:pt modelId="{E81054E0-BF1F-4F5C-B939-C20BFC01CBB4}" type="sibTrans" cxnId="{600A7246-8D60-4EF5-B181-C37AE7285152}">
      <dgm:prSet/>
      <dgm:spPr/>
      <dgm:t>
        <a:bodyPr/>
        <a:lstStyle/>
        <a:p>
          <a:endParaRPr lang="en-US"/>
        </a:p>
      </dgm:t>
    </dgm:pt>
    <dgm:pt modelId="{0AA5BA48-8B8F-495B-9955-0B4C70A9887B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Supports portability by converting application into architecture neutral </a:t>
          </a:r>
          <a:r>
            <a:rPr lang="en-US" sz="2000" dirty="0" err="1" smtClean="0">
              <a:latin typeface="Calibri" pitchFamily="34" charset="0"/>
            </a:rPr>
            <a:t>bytecode</a:t>
          </a:r>
          <a:r>
            <a:rPr lang="en-US" sz="2000" dirty="0" smtClean="0">
              <a:latin typeface="Calibri" pitchFamily="34" charset="0"/>
            </a:rPr>
            <a:t> during compilation.</a:t>
          </a:r>
          <a:endParaRPr lang="en-US" sz="2000" dirty="0">
            <a:latin typeface="Calibri" pitchFamily="34" charset="0"/>
          </a:endParaRPr>
        </a:p>
      </dgm:t>
    </dgm:pt>
    <dgm:pt modelId="{3A61A6D5-18E9-47C3-ABC5-F375E09669CC}" type="parTrans" cxnId="{2656004A-71BC-478B-8725-C2D9258A2375}">
      <dgm:prSet/>
      <dgm:spPr/>
      <dgm:t>
        <a:bodyPr/>
        <a:lstStyle/>
        <a:p>
          <a:endParaRPr lang="en-US"/>
        </a:p>
      </dgm:t>
    </dgm:pt>
    <dgm:pt modelId="{094A7B3F-A4D9-4D9B-BBA1-D75883E20946}" type="sibTrans" cxnId="{2656004A-71BC-478B-8725-C2D9258A2375}">
      <dgm:prSet/>
      <dgm:spPr/>
      <dgm:t>
        <a:bodyPr/>
        <a:lstStyle/>
        <a:p>
          <a:endParaRPr lang="en-US"/>
        </a:p>
      </dgm:t>
    </dgm:pt>
    <dgm:pt modelId="{412238AE-3B95-4587-A6D3-BE92E9410707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has defined language specifications, such as size of primitive data types and operators that are independent of the hardware platform. </a:t>
          </a:r>
        </a:p>
      </dgm:t>
    </dgm:pt>
    <dgm:pt modelId="{F5FDF4EF-537A-4E67-A5C9-004FF768B51D}" type="parTrans" cxnId="{0E03A391-A1E3-4E67-A9E1-337D284F18AB}">
      <dgm:prSet/>
      <dgm:spPr/>
      <dgm:t>
        <a:bodyPr/>
        <a:lstStyle/>
        <a:p>
          <a:endParaRPr lang="en-US"/>
        </a:p>
      </dgm:t>
    </dgm:pt>
    <dgm:pt modelId="{BF47DDD5-F3D6-4333-BD48-253CFD784A1A}" type="sibTrans" cxnId="{0E03A391-A1E3-4E67-A9E1-337D284F18AB}">
      <dgm:prSet/>
      <dgm:spPr/>
      <dgm:t>
        <a:bodyPr/>
        <a:lstStyle/>
        <a:p>
          <a:endParaRPr lang="en-US"/>
        </a:p>
      </dgm:t>
    </dgm:pt>
    <dgm:pt modelId="{E2894693-FBB4-4D90-917F-5C0334D81CF6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For example, an integer variable in Java always occupies 32 bits on whichever machine the code is executed.</a:t>
          </a:r>
        </a:p>
      </dgm:t>
    </dgm:pt>
    <dgm:pt modelId="{71DFC0CF-9281-46A5-9589-A62722DC4412}" type="parTrans" cxnId="{C47FA0DD-5FE2-4600-9DA5-EE8F8171721B}">
      <dgm:prSet/>
      <dgm:spPr/>
      <dgm:t>
        <a:bodyPr/>
        <a:lstStyle/>
        <a:p>
          <a:endParaRPr lang="en-US"/>
        </a:p>
      </dgm:t>
    </dgm:pt>
    <dgm:pt modelId="{B459B985-7137-418A-A047-782E8BBD0C6F}" type="sibTrans" cxnId="{C47FA0DD-5FE2-4600-9DA5-EE8F8171721B}">
      <dgm:prSet/>
      <dgm:spPr/>
      <dgm:t>
        <a:bodyPr/>
        <a:lstStyle/>
        <a:p>
          <a:endParaRPr lang="en-US"/>
        </a:p>
      </dgm:t>
    </dgm:pt>
    <dgm:pt modelId="{467D2732-AB58-4204-89A7-57371902C83C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These features satisfies the major goal of Java language which is ‘</a:t>
          </a:r>
          <a:r>
            <a:rPr lang="en-US" sz="2000" b="1" u="sng" dirty="0" smtClean="0">
              <a:latin typeface="Calibri" pitchFamily="34" charset="0"/>
            </a:rPr>
            <a:t>Write once, run anywhere</a:t>
          </a:r>
          <a:r>
            <a:rPr lang="en-US" sz="2000" dirty="0" smtClean="0">
              <a:latin typeface="Calibri" pitchFamily="34" charset="0"/>
            </a:rPr>
            <a:t>’. 		</a:t>
          </a:r>
        </a:p>
      </dgm:t>
    </dgm:pt>
    <dgm:pt modelId="{4F0B324F-6A27-42D4-B22D-8A3ECFED60AD}" type="parTrans" cxnId="{B304BC2A-86B6-4D8A-826D-63739EBF76DD}">
      <dgm:prSet/>
      <dgm:spPr/>
      <dgm:t>
        <a:bodyPr/>
        <a:lstStyle/>
        <a:p>
          <a:endParaRPr lang="en-US"/>
        </a:p>
      </dgm:t>
    </dgm:pt>
    <dgm:pt modelId="{71B248FF-2F4C-48C1-A829-F97320428802}" type="sibTrans" cxnId="{B304BC2A-86B6-4D8A-826D-63739EBF76DD}">
      <dgm:prSet/>
      <dgm:spPr/>
      <dgm:t>
        <a:bodyPr/>
        <a:lstStyle/>
        <a:p>
          <a:endParaRPr lang="en-US"/>
        </a:p>
      </dgm:t>
    </dgm:pt>
    <dgm:pt modelId="{F2A19E60-21E5-4F03-ADF4-BBDE8291C8E4}">
      <dgm:prSet custT="1"/>
      <dgm:spPr/>
      <dgm:t>
        <a:bodyPr/>
        <a:lstStyle/>
        <a:p>
          <a:r>
            <a: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</a:rPr>
            <a:t>Allows a single program to perform multiple tasks simultaneously with different  threads.</a:t>
          </a:r>
          <a:endParaRPr lang="en-US" sz="2000" dirty="0">
            <a:latin typeface="Calibri" pitchFamily="34" charset="0"/>
          </a:endParaRPr>
        </a:p>
      </dgm:t>
    </dgm:pt>
    <dgm:pt modelId="{42A22C94-4523-4D7F-B88E-1675454A8650}" type="parTrans" cxnId="{1A841E56-1471-4DBF-8E92-C4D2E3392639}">
      <dgm:prSet/>
      <dgm:spPr/>
      <dgm:t>
        <a:bodyPr/>
        <a:lstStyle/>
        <a:p>
          <a:endParaRPr lang="en-US"/>
        </a:p>
      </dgm:t>
    </dgm:pt>
    <dgm:pt modelId="{FB9246C3-2637-4AF5-A6F9-10EF71062112}" type="sibTrans" cxnId="{1A841E56-1471-4DBF-8E92-C4D2E3392639}">
      <dgm:prSet/>
      <dgm:spPr/>
      <dgm:t>
        <a:bodyPr/>
        <a:lstStyle/>
        <a:p>
          <a:endParaRPr lang="en-US"/>
        </a:p>
      </dgm:t>
    </dgm:pt>
    <dgm:pt modelId="{CE4A11A9-C65E-4F8D-A3E6-FC6FF531083E}" type="pres">
      <dgm:prSet presAssocID="{B83629D8-2074-4697-881E-F0A94C881B1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7D69C5-EC7E-4A94-9EA6-C86B42914276}" type="pres">
      <dgm:prSet presAssocID="{E8D4FFF1-81FD-43DC-B06F-2E7944E3D451}" presName="parentLin" presStyleCnt="0"/>
      <dgm:spPr/>
    </dgm:pt>
    <dgm:pt modelId="{2DA01B11-6661-4332-AAB8-827249B0FC81}" type="pres">
      <dgm:prSet presAssocID="{E8D4FFF1-81FD-43DC-B06F-2E7944E3D45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C596DD4-472E-41E6-82B5-24ECE7D66F47}" type="pres">
      <dgm:prSet presAssocID="{E8D4FFF1-81FD-43DC-B06F-2E7944E3D451}" presName="parentText" presStyleLbl="node1" presStyleIdx="0" presStyleCnt="2" custLinFactNeighborY="156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DF734F-2FE8-4934-8FB9-F1DE09020741}" type="pres">
      <dgm:prSet presAssocID="{E8D4FFF1-81FD-43DC-B06F-2E7944E3D451}" presName="negativeSpace" presStyleCnt="0"/>
      <dgm:spPr/>
    </dgm:pt>
    <dgm:pt modelId="{2870C153-60BC-4A4C-959D-644D819CDF59}" type="pres">
      <dgm:prSet presAssocID="{E8D4FFF1-81FD-43DC-B06F-2E7944E3D451}" presName="childText" presStyleLbl="conFgAcc1" presStyleIdx="0" presStyleCnt="2" custLinFactNeighborY="942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DB38A-DEC5-4116-B786-F4868CADF4B5}" type="pres">
      <dgm:prSet presAssocID="{48DE90B4-C240-4536-A745-1C3C099F21B8}" presName="spaceBetweenRectangles" presStyleCnt="0"/>
      <dgm:spPr/>
    </dgm:pt>
    <dgm:pt modelId="{6BAEE749-E5E9-418B-898E-E371F8ABB357}" type="pres">
      <dgm:prSet presAssocID="{B203650D-7ED8-4FD8-9544-4BE0B0AB4AED}" presName="parentLin" presStyleCnt="0"/>
      <dgm:spPr/>
    </dgm:pt>
    <dgm:pt modelId="{3F9BFDEF-DF8A-4103-9708-32E296ECCED2}" type="pres">
      <dgm:prSet presAssocID="{B203650D-7ED8-4FD8-9544-4BE0B0AB4AE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7E05F83-74DF-43EB-A45E-E6029784BE29}" type="pres">
      <dgm:prSet presAssocID="{B203650D-7ED8-4FD8-9544-4BE0B0AB4AED}" presName="parentText" presStyleLbl="node1" presStyleIdx="1" presStyleCnt="2" custLinFactNeighborY="182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DA735F-78F5-4C9C-95F8-CD8D56B2A1B3}" type="pres">
      <dgm:prSet presAssocID="{B203650D-7ED8-4FD8-9544-4BE0B0AB4AED}" presName="negativeSpace" presStyleCnt="0"/>
      <dgm:spPr/>
    </dgm:pt>
    <dgm:pt modelId="{5881AFCA-D9BF-4BDB-9E98-80EC95598101}" type="pres">
      <dgm:prSet presAssocID="{B203650D-7ED8-4FD8-9544-4BE0B0AB4AED}" presName="childText" presStyleLbl="conFgAcc1" presStyleIdx="1" presStyleCnt="2" custLinFactNeighborY="8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42E681-0FAD-4E55-99A5-D4DE85CF2F2D}" type="presOf" srcId="{B203650D-7ED8-4FD8-9544-4BE0B0AB4AED}" destId="{3F9BFDEF-DF8A-4103-9708-32E296ECCED2}" srcOrd="0" destOrd="0" presId="urn:microsoft.com/office/officeart/2005/8/layout/list1"/>
    <dgm:cxn modelId="{B48E3A0E-DBA4-4AFF-8C6C-F3AFA661D72C}" type="presOf" srcId="{467D2732-AB58-4204-89A7-57371902C83C}" destId="{2870C153-60BC-4A4C-959D-644D819CDF59}" srcOrd="0" destOrd="3" presId="urn:microsoft.com/office/officeart/2005/8/layout/list1"/>
    <dgm:cxn modelId="{0E03A391-A1E3-4E67-A9E1-337D284F18AB}" srcId="{E8D4FFF1-81FD-43DC-B06F-2E7944E3D451}" destId="{412238AE-3B95-4587-A6D3-BE92E9410707}" srcOrd="1" destOrd="0" parTransId="{F5FDF4EF-537A-4E67-A5C9-004FF768B51D}" sibTransId="{BF47DDD5-F3D6-4333-BD48-253CFD784A1A}"/>
    <dgm:cxn modelId="{B11CF275-7BB4-4D23-B86E-BA073C990544}" type="presOf" srcId="{E2894693-FBB4-4D90-917F-5C0334D81CF6}" destId="{2870C153-60BC-4A4C-959D-644D819CDF59}" srcOrd="0" destOrd="2" presId="urn:microsoft.com/office/officeart/2005/8/layout/list1"/>
    <dgm:cxn modelId="{600A7246-8D60-4EF5-B181-C37AE7285152}" srcId="{B83629D8-2074-4697-881E-F0A94C881B1E}" destId="{B203650D-7ED8-4FD8-9544-4BE0B0AB4AED}" srcOrd="1" destOrd="0" parTransId="{0E6F79BF-1F35-4951-B95F-7A60DA7E739D}" sibTransId="{E81054E0-BF1F-4F5C-B939-C20BFC01CBB4}"/>
    <dgm:cxn modelId="{2656004A-71BC-478B-8725-C2D9258A2375}" srcId="{E8D4FFF1-81FD-43DC-B06F-2E7944E3D451}" destId="{0AA5BA48-8B8F-495B-9955-0B4C70A9887B}" srcOrd="0" destOrd="0" parTransId="{3A61A6D5-18E9-47C3-ABC5-F375E09669CC}" sibTransId="{094A7B3F-A4D9-4D9B-BBA1-D75883E20946}"/>
    <dgm:cxn modelId="{B304BC2A-86B6-4D8A-826D-63739EBF76DD}" srcId="{E8D4FFF1-81FD-43DC-B06F-2E7944E3D451}" destId="{467D2732-AB58-4204-89A7-57371902C83C}" srcOrd="3" destOrd="0" parTransId="{4F0B324F-6A27-42D4-B22D-8A3ECFED60AD}" sibTransId="{71B248FF-2F4C-48C1-A829-F97320428802}"/>
    <dgm:cxn modelId="{1A841E56-1471-4DBF-8E92-C4D2E3392639}" srcId="{B203650D-7ED8-4FD8-9544-4BE0B0AB4AED}" destId="{F2A19E60-21E5-4F03-ADF4-BBDE8291C8E4}" srcOrd="0" destOrd="0" parTransId="{42A22C94-4523-4D7F-B88E-1675454A8650}" sibTransId="{FB9246C3-2637-4AF5-A6F9-10EF71062112}"/>
    <dgm:cxn modelId="{AA221E50-015B-4FA9-A027-E48A24FA7BB2}" type="presOf" srcId="{E8D4FFF1-81FD-43DC-B06F-2E7944E3D451}" destId="{8C596DD4-472E-41E6-82B5-24ECE7D66F47}" srcOrd="1" destOrd="0" presId="urn:microsoft.com/office/officeart/2005/8/layout/list1"/>
    <dgm:cxn modelId="{58474984-A361-40B8-94A5-5946E06FC370}" type="presOf" srcId="{412238AE-3B95-4587-A6D3-BE92E9410707}" destId="{2870C153-60BC-4A4C-959D-644D819CDF59}" srcOrd="0" destOrd="1" presId="urn:microsoft.com/office/officeart/2005/8/layout/list1"/>
    <dgm:cxn modelId="{24658D4B-2B12-462C-BE34-8712B6AD6958}" type="presOf" srcId="{B83629D8-2074-4697-881E-F0A94C881B1E}" destId="{CE4A11A9-C65E-4F8D-A3E6-FC6FF531083E}" srcOrd="0" destOrd="0" presId="urn:microsoft.com/office/officeart/2005/8/layout/list1"/>
    <dgm:cxn modelId="{C47FA0DD-5FE2-4600-9DA5-EE8F8171721B}" srcId="{E8D4FFF1-81FD-43DC-B06F-2E7944E3D451}" destId="{E2894693-FBB4-4D90-917F-5C0334D81CF6}" srcOrd="2" destOrd="0" parTransId="{71DFC0CF-9281-46A5-9589-A62722DC4412}" sibTransId="{B459B985-7137-418A-A047-782E8BBD0C6F}"/>
    <dgm:cxn modelId="{885AF22C-9469-4EA0-A711-F79BDBF247AE}" type="presOf" srcId="{F2A19E60-21E5-4F03-ADF4-BBDE8291C8E4}" destId="{5881AFCA-D9BF-4BDB-9E98-80EC95598101}" srcOrd="0" destOrd="0" presId="urn:microsoft.com/office/officeart/2005/8/layout/list1"/>
    <dgm:cxn modelId="{F2906496-1CEB-4820-BBA7-3EA435431973}" type="presOf" srcId="{E8D4FFF1-81FD-43DC-B06F-2E7944E3D451}" destId="{2DA01B11-6661-4332-AAB8-827249B0FC81}" srcOrd="0" destOrd="0" presId="urn:microsoft.com/office/officeart/2005/8/layout/list1"/>
    <dgm:cxn modelId="{070DD444-1218-4C03-8691-F291B9308F61}" type="presOf" srcId="{B203650D-7ED8-4FD8-9544-4BE0B0AB4AED}" destId="{97E05F83-74DF-43EB-A45E-E6029784BE29}" srcOrd="1" destOrd="0" presId="urn:microsoft.com/office/officeart/2005/8/layout/list1"/>
    <dgm:cxn modelId="{3395C9BD-E4E6-4909-8B53-786E13445936}" srcId="{B83629D8-2074-4697-881E-F0A94C881B1E}" destId="{E8D4FFF1-81FD-43DC-B06F-2E7944E3D451}" srcOrd="0" destOrd="0" parTransId="{75E12BDB-6E50-40DE-81A8-60DD3A6B16C9}" sibTransId="{48DE90B4-C240-4536-A745-1C3C099F21B8}"/>
    <dgm:cxn modelId="{84E587F6-12B4-46C1-9731-EA09C1E60EE1}" type="presOf" srcId="{0AA5BA48-8B8F-495B-9955-0B4C70A9887B}" destId="{2870C153-60BC-4A4C-959D-644D819CDF59}" srcOrd="0" destOrd="0" presId="urn:microsoft.com/office/officeart/2005/8/layout/list1"/>
    <dgm:cxn modelId="{3E83255F-25E8-4655-8E6E-23E1F120692D}" type="presParOf" srcId="{CE4A11A9-C65E-4F8D-A3E6-FC6FF531083E}" destId="{CD7D69C5-EC7E-4A94-9EA6-C86B42914276}" srcOrd="0" destOrd="0" presId="urn:microsoft.com/office/officeart/2005/8/layout/list1"/>
    <dgm:cxn modelId="{6B21126E-3AF9-431E-A420-CA3A0B169EA8}" type="presParOf" srcId="{CD7D69C5-EC7E-4A94-9EA6-C86B42914276}" destId="{2DA01B11-6661-4332-AAB8-827249B0FC81}" srcOrd="0" destOrd="0" presId="urn:microsoft.com/office/officeart/2005/8/layout/list1"/>
    <dgm:cxn modelId="{8F5893DD-09AD-49E8-9914-C87535FD3412}" type="presParOf" srcId="{CD7D69C5-EC7E-4A94-9EA6-C86B42914276}" destId="{8C596DD4-472E-41E6-82B5-24ECE7D66F47}" srcOrd="1" destOrd="0" presId="urn:microsoft.com/office/officeart/2005/8/layout/list1"/>
    <dgm:cxn modelId="{28460C4F-6E44-4623-8555-D2B0E7592074}" type="presParOf" srcId="{CE4A11A9-C65E-4F8D-A3E6-FC6FF531083E}" destId="{94DF734F-2FE8-4934-8FB9-F1DE09020741}" srcOrd="1" destOrd="0" presId="urn:microsoft.com/office/officeart/2005/8/layout/list1"/>
    <dgm:cxn modelId="{5CDAB2E6-866D-4DAA-A700-F78929475B4C}" type="presParOf" srcId="{CE4A11A9-C65E-4F8D-A3E6-FC6FF531083E}" destId="{2870C153-60BC-4A4C-959D-644D819CDF59}" srcOrd="2" destOrd="0" presId="urn:microsoft.com/office/officeart/2005/8/layout/list1"/>
    <dgm:cxn modelId="{2ABAC75E-836E-42B1-A02F-859EB1A10AA5}" type="presParOf" srcId="{CE4A11A9-C65E-4F8D-A3E6-FC6FF531083E}" destId="{AB1DB38A-DEC5-4116-B786-F4868CADF4B5}" srcOrd="3" destOrd="0" presId="urn:microsoft.com/office/officeart/2005/8/layout/list1"/>
    <dgm:cxn modelId="{21FC7E07-549F-496C-BD52-7C36379003CF}" type="presParOf" srcId="{CE4A11A9-C65E-4F8D-A3E6-FC6FF531083E}" destId="{6BAEE749-E5E9-418B-898E-E371F8ABB357}" srcOrd="4" destOrd="0" presId="urn:microsoft.com/office/officeart/2005/8/layout/list1"/>
    <dgm:cxn modelId="{229D9D55-C836-48D0-86EE-609ADF9FE8A2}" type="presParOf" srcId="{6BAEE749-E5E9-418B-898E-E371F8ABB357}" destId="{3F9BFDEF-DF8A-4103-9708-32E296ECCED2}" srcOrd="0" destOrd="0" presId="urn:microsoft.com/office/officeart/2005/8/layout/list1"/>
    <dgm:cxn modelId="{FCA48AB5-712C-4932-84A0-220202141575}" type="presParOf" srcId="{6BAEE749-E5E9-418B-898E-E371F8ABB357}" destId="{97E05F83-74DF-43EB-A45E-E6029784BE29}" srcOrd="1" destOrd="0" presId="urn:microsoft.com/office/officeart/2005/8/layout/list1"/>
    <dgm:cxn modelId="{D5984E7A-F3E9-4C34-8CB6-FA45464C67A2}" type="presParOf" srcId="{CE4A11A9-C65E-4F8D-A3E6-FC6FF531083E}" destId="{7ADA735F-78F5-4C9C-95F8-CD8D56B2A1B3}" srcOrd="5" destOrd="0" presId="urn:microsoft.com/office/officeart/2005/8/layout/list1"/>
    <dgm:cxn modelId="{08953A48-D65A-4CDE-A2F9-45B3933A41E0}" type="presParOf" srcId="{CE4A11A9-C65E-4F8D-A3E6-FC6FF531083E}" destId="{5881AFCA-D9BF-4BDB-9E98-80EC955981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F189A1-62C1-423D-832E-5936E7C928A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11BAE8-4D14-4950-ADB0-74A19249A143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Distributed</a:t>
          </a:r>
          <a:endParaRPr lang="en-US" sz="2000" dirty="0"/>
        </a:p>
      </dgm:t>
    </dgm:pt>
    <dgm:pt modelId="{3E50A6EB-3583-4B8E-9D37-020226972671}" type="parTrans" cxnId="{F9E33901-0BDA-4567-8E5C-E0B6C8455A3E}">
      <dgm:prSet/>
      <dgm:spPr/>
      <dgm:t>
        <a:bodyPr/>
        <a:lstStyle/>
        <a:p>
          <a:endParaRPr lang="en-US"/>
        </a:p>
      </dgm:t>
    </dgm:pt>
    <dgm:pt modelId="{7AD84A35-4037-4C18-9990-3EBD8177E527}" type="sibTrans" cxnId="{F9E33901-0BDA-4567-8E5C-E0B6C8455A3E}">
      <dgm:prSet/>
      <dgm:spPr/>
      <dgm:t>
        <a:bodyPr/>
        <a:lstStyle/>
        <a:p>
          <a:endParaRPr lang="en-US"/>
        </a:p>
      </dgm:t>
    </dgm:pt>
    <dgm:pt modelId="{F88820CF-9320-4237-B278-2C81C217D716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Dynamic</a:t>
          </a:r>
          <a:endParaRPr lang="en-US" sz="2000" dirty="0"/>
        </a:p>
      </dgm:t>
    </dgm:pt>
    <dgm:pt modelId="{70FC5C78-1E65-4E48-911B-9D04BFD6DF05}" type="parTrans" cxnId="{D2310354-B4CF-42DC-8ED6-AAE55A4FD7F6}">
      <dgm:prSet/>
      <dgm:spPr/>
      <dgm:t>
        <a:bodyPr/>
        <a:lstStyle/>
        <a:p>
          <a:endParaRPr lang="en-US"/>
        </a:p>
      </dgm:t>
    </dgm:pt>
    <dgm:pt modelId="{8830A2D1-FA83-474D-B681-2B5D49C7720E}" type="sibTrans" cxnId="{D2310354-B4CF-42DC-8ED6-AAE55A4FD7F6}">
      <dgm:prSet/>
      <dgm:spPr/>
      <dgm:t>
        <a:bodyPr/>
        <a:lstStyle/>
        <a:p>
          <a:endParaRPr lang="en-US"/>
        </a:p>
      </dgm:t>
    </dgm:pt>
    <dgm:pt modelId="{44BB6C1C-CC3A-4E2E-9B39-E7013087DFFC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Supports distributed programming in which resources can be accessed across the network.</a:t>
          </a:r>
          <a:endParaRPr lang="en-US" sz="2000" dirty="0">
            <a:latin typeface="Calibri" pitchFamily="34" charset="0"/>
          </a:endParaRPr>
        </a:p>
      </dgm:t>
    </dgm:pt>
    <dgm:pt modelId="{3D1350C8-3D32-47BF-8CD2-3A68C68EF6F8}" type="parTrans" cxnId="{92F6F2C5-429A-431E-8472-193C8A05EC2B}">
      <dgm:prSet/>
      <dgm:spPr/>
      <dgm:t>
        <a:bodyPr/>
        <a:lstStyle/>
        <a:p>
          <a:endParaRPr lang="en-US"/>
        </a:p>
      </dgm:t>
    </dgm:pt>
    <dgm:pt modelId="{98B6744F-43FF-4658-BE34-D3C8F07E10FF}" type="sibTrans" cxnId="{92F6F2C5-429A-431E-8472-193C8A05EC2B}">
      <dgm:prSet/>
      <dgm:spPr/>
      <dgm:t>
        <a:bodyPr/>
        <a:lstStyle/>
        <a:p>
          <a:endParaRPr lang="en-US"/>
        </a:p>
      </dgm:t>
    </dgm:pt>
    <dgm:pt modelId="{1E73EB74-E0F7-4552-8A40-D8F5E1858B37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At runtime an application can dynamically decide which classes it requires and loads them accordingly. </a:t>
          </a:r>
          <a:endParaRPr lang="en-US" sz="2000" dirty="0">
            <a:latin typeface="Calibri" pitchFamily="34" charset="0"/>
          </a:endParaRPr>
        </a:p>
      </dgm:t>
    </dgm:pt>
    <dgm:pt modelId="{69BB5155-23B0-4AB0-99B1-A6357FB37661}" type="parTrans" cxnId="{BE75F17F-4E35-4480-AAA6-ECD7988302E3}">
      <dgm:prSet/>
      <dgm:spPr/>
      <dgm:t>
        <a:bodyPr/>
        <a:lstStyle/>
        <a:p>
          <a:endParaRPr lang="en-US"/>
        </a:p>
      </dgm:t>
    </dgm:pt>
    <dgm:pt modelId="{AC0AD134-538C-457D-9E65-5417660CE6D4}" type="sibTrans" cxnId="{BE75F17F-4E35-4480-AAA6-ECD7988302E3}">
      <dgm:prSet/>
      <dgm:spPr/>
      <dgm:t>
        <a:bodyPr/>
        <a:lstStyle/>
        <a:p>
          <a:endParaRPr lang="en-US"/>
        </a:p>
      </dgm:t>
    </dgm:pt>
    <dgm:pt modelId="{24C69A90-4BCD-4A26-8612-B3DB7CCEAAB2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This gives new perspective to Java for designing and developing applications.  </a:t>
          </a:r>
          <a:endParaRPr lang="en-US" sz="2000" dirty="0">
            <a:latin typeface="Calibri" pitchFamily="34" charset="0"/>
          </a:endParaRPr>
        </a:p>
      </dgm:t>
    </dgm:pt>
    <dgm:pt modelId="{72541FBE-7BC1-4B3D-A510-2A7909F33A3C}" type="parTrans" cxnId="{88EB0818-0862-4784-BAEF-B8C20CC9B027}">
      <dgm:prSet/>
      <dgm:spPr/>
      <dgm:t>
        <a:bodyPr/>
        <a:lstStyle/>
        <a:p>
          <a:endParaRPr lang="en-US"/>
        </a:p>
      </dgm:t>
    </dgm:pt>
    <dgm:pt modelId="{440F2A98-C72D-43F8-BC0E-083E16248C09}" type="sibTrans" cxnId="{88EB0818-0862-4784-BAEF-B8C20CC9B027}">
      <dgm:prSet/>
      <dgm:spPr/>
      <dgm:t>
        <a:bodyPr/>
        <a:lstStyle/>
        <a:p>
          <a:endParaRPr lang="en-US"/>
        </a:p>
      </dgm:t>
    </dgm:pt>
    <dgm:pt modelId="{59F567C9-EF26-4404-B49F-FA352027F98E}" type="pres">
      <dgm:prSet presAssocID="{07F189A1-62C1-423D-832E-5936E7C928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E27D33-88D5-4E52-88BD-68D33736B0F3}" type="pres">
      <dgm:prSet presAssocID="{7911BAE8-4D14-4950-ADB0-74A19249A143}" presName="parentLin" presStyleCnt="0"/>
      <dgm:spPr/>
    </dgm:pt>
    <dgm:pt modelId="{0FD2EECE-0CF7-49B4-8D60-CCA6C3A6C0DD}" type="pres">
      <dgm:prSet presAssocID="{7911BAE8-4D14-4950-ADB0-74A19249A14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90BF725-8929-4B65-8B32-9B36344F2CF5}" type="pres">
      <dgm:prSet presAssocID="{7911BAE8-4D14-4950-ADB0-74A19249A143}" presName="parentText" presStyleLbl="node1" presStyleIdx="0" presStyleCnt="2" custLinFactY="-127850" custLinFactNeighborX="-40594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0FDA2-661B-4E3C-894A-69CD2C19490E}" type="pres">
      <dgm:prSet presAssocID="{7911BAE8-4D14-4950-ADB0-74A19249A143}" presName="negativeSpace" presStyleCnt="0"/>
      <dgm:spPr/>
    </dgm:pt>
    <dgm:pt modelId="{D9F01307-33A9-478B-B472-6458DB9B69ED}" type="pres">
      <dgm:prSet presAssocID="{7911BAE8-4D14-4950-ADB0-74A19249A14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378EE-EBF3-417F-8102-FC2096F31A60}" type="pres">
      <dgm:prSet presAssocID="{7AD84A35-4037-4C18-9990-3EBD8177E527}" presName="spaceBetweenRectangles" presStyleCnt="0"/>
      <dgm:spPr/>
    </dgm:pt>
    <dgm:pt modelId="{202E76BF-9605-4899-A982-95EE7C1F6382}" type="pres">
      <dgm:prSet presAssocID="{F88820CF-9320-4237-B278-2C81C217D716}" presName="parentLin" presStyleCnt="0"/>
      <dgm:spPr/>
    </dgm:pt>
    <dgm:pt modelId="{0DED4102-D77F-48C0-91E3-6FB6C70B8CB7}" type="pres">
      <dgm:prSet presAssocID="{F88820CF-9320-4237-B278-2C81C217D71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55A1FC1-96B6-4189-A23C-537ECF1E6BAF}" type="pres">
      <dgm:prSet presAssocID="{F88820CF-9320-4237-B278-2C81C217D71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0234B-3444-4E81-AB21-351E8267FC0F}" type="pres">
      <dgm:prSet presAssocID="{F88820CF-9320-4237-B278-2C81C217D716}" presName="negativeSpace" presStyleCnt="0"/>
      <dgm:spPr/>
    </dgm:pt>
    <dgm:pt modelId="{33247656-B060-4DA2-A30C-572FD063D001}" type="pres">
      <dgm:prSet presAssocID="{F88820CF-9320-4237-B278-2C81C217D71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2C3893-8DFB-42B0-8C8F-9C7BE4E97D30}" type="presOf" srcId="{44BB6C1C-CC3A-4E2E-9B39-E7013087DFFC}" destId="{D9F01307-33A9-478B-B472-6458DB9B69ED}" srcOrd="0" destOrd="0" presId="urn:microsoft.com/office/officeart/2005/8/layout/list1"/>
    <dgm:cxn modelId="{D2310354-B4CF-42DC-8ED6-AAE55A4FD7F6}" srcId="{07F189A1-62C1-423D-832E-5936E7C928AC}" destId="{F88820CF-9320-4237-B278-2C81C217D716}" srcOrd="1" destOrd="0" parTransId="{70FC5C78-1E65-4E48-911B-9D04BFD6DF05}" sibTransId="{8830A2D1-FA83-474D-B681-2B5D49C7720E}"/>
    <dgm:cxn modelId="{FC323315-5F23-4365-905E-42BB033F6863}" type="presOf" srcId="{7911BAE8-4D14-4950-ADB0-74A19249A143}" destId="{0FD2EECE-0CF7-49B4-8D60-CCA6C3A6C0DD}" srcOrd="0" destOrd="0" presId="urn:microsoft.com/office/officeart/2005/8/layout/list1"/>
    <dgm:cxn modelId="{6EE16A46-7B03-466B-8186-79B02296E1EC}" type="presOf" srcId="{F88820CF-9320-4237-B278-2C81C217D716}" destId="{E55A1FC1-96B6-4189-A23C-537ECF1E6BAF}" srcOrd="1" destOrd="0" presId="urn:microsoft.com/office/officeart/2005/8/layout/list1"/>
    <dgm:cxn modelId="{4A3EC1FE-C3CF-4A01-9FF0-D068DC180CDC}" type="presOf" srcId="{F88820CF-9320-4237-B278-2C81C217D716}" destId="{0DED4102-D77F-48C0-91E3-6FB6C70B8CB7}" srcOrd="0" destOrd="0" presId="urn:microsoft.com/office/officeart/2005/8/layout/list1"/>
    <dgm:cxn modelId="{BE75F17F-4E35-4480-AAA6-ECD7988302E3}" srcId="{F88820CF-9320-4237-B278-2C81C217D716}" destId="{1E73EB74-E0F7-4552-8A40-D8F5E1858B37}" srcOrd="0" destOrd="0" parTransId="{69BB5155-23B0-4AB0-99B1-A6357FB37661}" sibTransId="{AC0AD134-538C-457D-9E65-5417660CE6D4}"/>
    <dgm:cxn modelId="{0C056B65-BE7B-40BC-A6A5-A314B5DB3F0E}" type="presOf" srcId="{1E73EB74-E0F7-4552-8A40-D8F5E1858B37}" destId="{33247656-B060-4DA2-A30C-572FD063D001}" srcOrd="0" destOrd="0" presId="urn:microsoft.com/office/officeart/2005/8/layout/list1"/>
    <dgm:cxn modelId="{911CFC0D-FB3E-49A5-AAA0-D6E78139161A}" type="presOf" srcId="{7911BAE8-4D14-4950-ADB0-74A19249A143}" destId="{C90BF725-8929-4B65-8B32-9B36344F2CF5}" srcOrd="1" destOrd="0" presId="urn:microsoft.com/office/officeart/2005/8/layout/list1"/>
    <dgm:cxn modelId="{E661885A-AA3A-46B1-A70C-195EB0E761DD}" type="presOf" srcId="{07F189A1-62C1-423D-832E-5936E7C928AC}" destId="{59F567C9-EF26-4404-B49F-FA352027F98E}" srcOrd="0" destOrd="0" presId="urn:microsoft.com/office/officeart/2005/8/layout/list1"/>
    <dgm:cxn modelId="{F9E33901-0BDA-4567-8E5C-E0B6C8455A3E}" srcId="{07F189A1-62C1-423D-832E-5936E7C928AC}" destId="{7911BAE8-4D14-4950-ADB0-74A19249A143}" srcOrd="0" destOrd="0" parTransId="{3E50A6EB-3583-4B8E-9D37-020226972671}" sibTransId="{7AD84A35-4037-4C18-9990-3EBD8177E527}"/>
    <dgm:cxn modelId="{88EB0818-0862-4784-BAEF-B8C20CC9B027}" srcId="{F88820CF-9320-4237-B278-2C81C217D716}" destId="{24C69A90-4BCD-4A26-8612-B3DB7CCEAAB2}" srcOrd="1" destOrd="0" parTransId="{72541FBE-7BC1-4B3D-A510-2A7909F33A3C}" sibTransId="{440F2A98-C72D-43F8-BC0E-083E16248C09}"/>
    <dgm:cxn modelId="{92F6F2C5-429A-431E-8472-193C8A05EC2B}" srcId="{7911BAE8-4D14-4950-ADB0-74A19249A143}" destId="{44BB6C1C-CC3A-4E2E-9B39-E7013087DFFC}" srcOrd="0" destOrd="0" parTransId="{3D1350C8-3D32-47BF-8CD2-3A68C68EF6F8}" sibTransId="{98B6744F-43FF-4658-BE34-D3C8F07E10FF}"/>
    <dgm:cxn modelId="{1813E39D-88EE-4AB1-B1DC-0D53741C5849}" type="presOf" srcId="{24C69A90-4BCD-4A26-8612-B3DB7CCEAAB2}" destId="{33247656-B060-4DA2-A30C-572FD063D001}" srcOrd="0" destOrd="1" presId="urn:microsoft.com/office/officeart/2005/8/layout/list1"/>
    <dgm:cxn modelId="{6FCF947C-F4A3-4377-88BF-D31C57C6E026}" type="presParOf" srcId="{59F567C9-EF26-4404-B49F-FA352027F98E}" destId="{B5E27D33-88D5-4E52-88BD-68D33736B0F3}" srcOrd="0" destOrd="0" presId="urn:microsoft.com/office/officeart/2005/8/layout/list1"/>
    <dgm:cxn modelId="{F1D3FC64-7836-49AC-BF38-5A7DA04C41EE}" type="presParOf" srcId="{B5E27D33-88D5-4E52-88BD-68D33736B0F3}" destId="{0FD2EECE-0CF7-49B4-8D60-CCA6C3A6C0DD}" srcOrd="0" destOrd="0" presId="urn:microsoft.com/office/officeart/2005/8/layout/list1"/>
    <dgm:cxn modelId="{5308C8E0-27F3-4753-8E0B-3878CC8628BB}" type="presParOf" srcId="{B5E27D33-88D5-4E52-88BD-68D33736B0F3}" destId="{C90BF725-8929-4B65-8B32-9B36344F2CF5}" srcOrd="1" destOrd="0" presId="urn:microsoft.com/office/officeart/2005/8/layout/list1"/>
    <dgm:cxn modelId="{67EF15CA-A52D-40C8-B0CA-4C42B2F6815A}" type="presParOf" srcId="{59F567C9-EF26-4404-B49F-FA352027F98E}" destId="{36F0FDA2-661B-4E3C-894A-69CD2C19490E}" srcOrd="1" destOrd="0" presId="urn:microsoft.com/office/officeart/2005/8/layout/list1"/>
    <dgm:cxn modelId="{98BD6402-27F7-4E4A-A9F3-B739708DC67E}" type="presParOf" srcId="{59F567C9-EF26-4404-B49F-FA352027F98E}" destId="{D9F01307-33A9-478B-B472-6458DB9B69ED}" srcOrd="2" destOrd="0" presId="urn:microsoft.com/office/officeart/2005/8/layout/list1"/>
    <dgm:cxn modelId="{39361362-2B28-4FEB-87DE-A64EF0DF9B69}" type="presParOf" srcId="{59F567C9-EF26-4404-B49F-FA352027F98E}" destId="{20D378EE-EBF3-417F-8102-FC2096F31A60}" srcOrd="3" destOrd="0" presId="urn:microsoft.com/office/officeart/2005/8/layout/list1"/>
    <dgm:cxn modelId="{9D418248-4318-4CEB-82A2-85EAA3948117}" type="presParOf" srcId="{59F567C9-EF26-4404-B49F-FA352027F98E}" destId="{202E76BF-9605-4899-A982-95EE7C1F6382}" srcOrd="4" destOrd="0" presId="urn:microsoft.com/office/officeart/2005/8/layout/list1"/>
    <dgm:cxn modelId="{71C2B7D6-F8C8-49C6-9185-A1A328194E20}" type="presParOf" srcId="{202E76BF-9605-4899-A982-95EE7C1F6382}" destId="{0DED4102-D77F-48C0-91E3-6FB6C70B8CB7}" srcOrd="0" destOrd="0" presId="urn:microsoft.com/office/officeart/2005/8/layout/list1"/>
    <dgm:cxn modelId="{A04A5DDF-8A85-4BE6-AEFA-27AF3A3A8907}" type="presParOf" srcId="{202E76BF-9605-4899-A982-95EE7C1F6382}" destId="{E55A1FC1-96B6-4189-A23C-537ECF1E6BAF}" srcOrd="1" destOrd="0" presId="urn:microsoft.com/office/officeart/2005/8/layout/list1"/>
    <dgm:cxn modelId="{E9FA1F82-0E44-4B05-B30A-2285F0659522}" type="presParOf" srcId="{59F567C9-EF26-4404-B49F-FA352027F98E}" destId="{A6B0234B-3444-4E81-AB21-351E8267FC0F}" srcOrd="5" destOrd="0" presId="urn:microsoft.com/office/officeart/2005/8/layout/list1"/>
    <dgm:cxn modelId="{BCFFB81E-A576-4F34-B21B-16C715B7707C}" type="presParOf" srcId="{59F567C9-EF26-4404-B49F-FA352027F98E}" destId="{33247656-B060-4DA2-A30C-572FD063D0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9A8141-EB2B-4430-AE9C-90B04A854BD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A5354C-C0A5-4087-B5D4-FEB47159B305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latin typeface="Calibri" pitchFamily="34" charset="0"/>
            </a:rPr>
            <a:t>Object-oriented Analysis </a:t>
          </a:r>
          <a:r>
            <a:rPr lang="en-US" sz="2000" dirty="0" smtClean="0">
              <a:latin typeface="Calibri" pitchFamily="34" charset="0"/>
            </a:rPr>
            <a:t>(OOA) phase determines the functionality of the system.</a:t>
          </a:r>
          <a:endParaRPr lang="en-US" sz="2000" dirty="0">
            <a:latin typeface="Calibri" pitchFamily="34" charset="0"/>
          </a:endParaRPr>
        </a:p>
      </dgm:t>
    </dgm:pt>
    <dgm:pt modelId="{B1E16760-ABCA-44E4-9FF1-28D07A4151EE}" type="parTrans" cxnId="{DAB69C18-2A00-4BD1-BECA-CAEAF2743266}">
      <dgm:prSet/>
      <dgm:spPr/>
      <dgm:t>
        <a:bodyPr/>
        <a:lstStyle/>
        <a:p>
          <a:endParaRPr lang="en-US"/>
        </a:p>
      </dgm:t>
    </dgm:pt>
    <dgm:pt modelId="{5C4202C8-6821-4124-A060-5428C274304C}" type="sibTrans" cxnId="{DAB69C18-2A00-4BD1-BECA-CAEAF2743266}">
      <dgm:prSet/>
      <dgm:spPr/>
      <dgm:t>
        <a:bodyPr/>
        <a:lstStyle/>
        <a:p>
          <a:endParaRPr lang="en-US"/>
        </a:p>
      </dgm:t>
    </dgm:pt>
    <dgm:pt modelId="{61283B40-C22F-4852-BBE8-B71C7B0C862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latin typeface="Calibri" pitchFamily="34" charset="0"/>
            </a:rPr>
            <a:t>Object-oriented Design </a:t>
          </a:r>
          <a:r>
            <a:rPr lang="en-US" sz="2000" dirty="0" smtClean="0">
              <a:latin typeface="Calibri" pitchFamily="34" charset="0"/>
            </a:rPr>
            <a:t>(OOD) phases determines the process of planning a system in which objects interact with each other to solve a software problem. </a:t>
          </a:r>
          <a:endParaRPr lang="en-US" sz="2000" dirty="0">
            <a:latin typeface="Calibri" pitchFamily="34" charset="0"/>
          </a:endParaRPr>
        </a:p>
      </dgm:t>
    </dgm:pt>
    <dgm:pt modelId="{F1D74ECF-5998-406C-B4D7-C746EFD132A7}" type="parTrans" cxnId="{B7156185-21A8-4947-869E-98371899DDD9}">
      <dgm:prSet/>
      <dgm:spPr/>
      <dgm:t>
        <a:bodyPr/>
        <a:lstStyle/>
        <a:p>
          <a:endParaRPr lang="en-US"/>
        </a:p>
      </dgm:t>
    </dgm:pt>
    <dgm:pt modelId="{F3EB98D2-E3B0-4C2C-BBBD-13AD07EBCD59}" type="sibTrans" cxnId="{B7156185-21A8-4947-869E-98371899DDD9}">
      <dgm:prSet/>
      <dgm:spPr/>
      <dgm:t>
        <a:bodyPr/>
        <a:lstStyle/>
        <a:p>
          <a:endParaRPr lang="en-US"/>
        </a:p>
      </dgm:t>
    </dgm:pt>
    <dgm:pt modelId="{45059497-E721-43FC-AD6B-480A95E1080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latin typeface="Calibri" pitchFamily="34" charset="0"/>
            </a:rPr>
            <a:t>Object-oriented Programming </a:t>
          </a:r>
          <a:r>
            <a:rPr lang="en-US" sz="2000" dirty="0" smtClean="0">
              <a:latin typeface="Calibri" pitchFamily="34" charset="0"/>
            </a:rPr>
            <a:t>(OOP) deals with the actual implementation of the application.</a:t>
          </a:r>
          <a:endParaRPr lang="en-US" sz="2000" dirty="0">
            <a:latin typeface="Calibri" pitchFamily="34" charset="0"/>
          </a:endParaRPr>
        </a:p>
      </dgm:t>
    </dgm:pt>
    <dgm:pt modelId="{EC9F1617-90C4-4863-B3C3-74F63C84F84D}" type="parTrans" cxnId="{4191D3BE-828A-4FA5-A3EC-9794D627181C}">
      <dgm:prSet/>
      <dgm:spPr/>
      <dgm:t>
        <a:bodyPr/>
        <a:lstStyle/>
        <a:p>
          <a:endParaRPr lang="en-US"/>
        </a:p>
      </dgm:t>
    </dgm:pt>
    <dgm:pt modelId="{35DC83B5-E680-4F3F-BE0A-296E58E6AB99}" type="sibTrans" cxnId="{4191D3BE-828A-4FA5-A3EC-9794D627181C}">
      <dgm:prSet/>
      <dgm:spPr/>
      <dgm:t>
        <a:bodyPr/>
        <a:lstStyle/>
        <a:p>
          <a:endParaRPr lang="en-US"/>
        </a:p>
      </dgm:t>
    </dgm:pt>
    <dgm:pt modelId="{A936EA35-19B2-45E5-A855-F8A7B4EA4A02}" type="pres">
      <dgm:prSet presAssocID="{A09A8141-EB2B-4430-AE9C-90B04A854BD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E1A384-82F6-4260-94F0-1000610B118E}" type="pres">
      <dgm:prSet presAssocID="{A09A8141-EB2B-4430-AE9C-90B04A854BD4}" presName="dummyMaxCanvas" presStyleCnt="0">
        <dgm:presLayoutVars/>
      </dgm:prSet>
      <dgm:spPr/>
    </dgm:pt>
    <dgm:pt modelId="{ADC33D78-524D-4CEE-838E-7D56026A705A}" type="pres">
      <dgm:prSet presAssocID="{A09A8141-EB2B-4430-AE9C-90B04A854BD4}" presName="ThreeNodes_1" presStyleLbl="node1" presStyleIdx="0" presStyleCnt="3" custScaleY="84127" custLinFactNeighborX="-1279" custLinFactNeighborY="-44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BAA95-D891-4D8A-9044-1C1F5B74C693}" type="pres">
      <dgm:prSet presAssocID="{A09A8141-EB2B-4430-AE9C-90B04A854BD4}" presName="ThreeNodes_2" presStyleLbl="node1" presStyleIdx="1" presStyleCnt="3" custScaleY="126844" custLinFactNeighborX="314" custLinFactNeighborY="-78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0B31C-0B42-4D24-9A6B-243E21708B2C}" type="pres">
      <dgm:prSet presAssocID="{A09A8141-EB2B-4430-AE9C-90B04A854BD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F1966-B9F8-4250-8232-A57BD6F0C4F8}" type="pres">
      <dgm:prSet presAssocID="{A09A8141-EB2B-4430-AE9C-90B04A854BD4}" presName="ThreeConn_1-2" presStyleLbl="fgAccFollowNode1" presStyleIdx="0" presStyleCnt="2" custLinFactNeighborX="-4396" custLinFactNeighborY="-31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BCDB4-EF51-4AD6-BBDC-0203950C9BEC}" type="pres">
      <dgm:prSet presAssocID="{A09A8141-EB2B-4430-AE9C-90B04A854BD4}" presName="ThreeConn_2-3" presStyleLbl="fgAccFollowNode1" presStyleIdx="1" presStyleCnt="2" custLinFactNeighborX="-1038" custLinFactNeighborY="345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47FB6-8D6E-475F-86C6-ABAFE4F3D61D}" type="pres">
      <dgm:prSet presAssocID="{A09A8141-EB2B-4430-AE9C-90B04A854BD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70BB0-9B5C-4A09-83BC-876C994B1E75}" type="pres">
      <dgm:prSet presAssocID="{A09A8141-EB2B-4430-AE9C-90B04A854BD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6A94E-8933-4580-9708-05D24374B383}" type="pres">
      <dgm:prSet presAssocID="{A09A8141-EB2B-4430-AE9C-90B04A854BD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73DDBD-E614-4D2C-A3DA-5CA0BD19F01A}" type="presOf" srcId="{F3EB98D2-E3B0-4C2C-BBBD-13AD07EBCD59}" destId="{94EBCDB4-EF51-4AD6-BBDC-0203950C9BEC}" srcOrd="0" destOrd="0" presId="urn:microsoft.com/office/officeart/2005/8/layout/vProcess5"/>
    <dgm:cxn modelId="{A843DD87-ED34-49E8-8CA8-790553EAD192}" type="presOf" srcId="{5C4202C8-6821-4124-A060-5428C274304C}" destId="{245F1966-B9F8-4250-8232-A57BD6F0C4F8}" srcOrd="0" destOrd="0" presId="urn:microsoft.com/office/officeart/2005/8/layout/vProcess5"/>
    <dgm:cxn modelId="{E8232D7A-A83B-49E6-AB70-1F18D646F7CE}" type="presOf" srcId="{61283B40-C22F-4852-BBE8-B71C7B0C862D}" destId="{5F170BB0-9B5C-4A09-83BC-876C994B1E75}" srcOrd="1" destOrd="0" presId="urn:microsoft.com/office/officeart/2005/8/layout/vProcess5"/>
    <dgm:cxn modelId="{2ADAEF51-6D44-440C-A77E-C59AC9675DE0}" type="presOf" srcId="{45059497-E721-43FC-AD6B-480A95E1080B}" destId="{C866A94E-8933-4580-9708-05D24374B383}" srcOrd="1" destOrd="0" presId="urn:microsoft.com/office/officeart/2005/8/layout/vProcess5"/>
    <dgm:cxn modelId="{0C089A8E-DEEB-49EF-B0D1-8EF95E88355C}" type="presOf" srcId="{61283B40-C22F-4852-BBE8-B71C7B0C862D}" destId="{B51BAA95-D891-4D8A-9044-1C1F5B74C693}" srcOrd="0" destOrd="0" presId="urn:microsoft.com/office/officeart/2005/8/layout/vProcess5"/>
    <dgm:cxn modelId="{B7156185-21A8-4947-869E-98371899DDD9}" srcId="{A09A8141-EB2B-4430-AE9C-90B04A854BD4}" destId="{61283B40-C22F-4852-BBE8-B71C7B0C862D}" srcOrd="1" destOrd="0" parTransId="{F1D74ECF-5998-406C-B4D7-C746EFD132A7}" sibTransId="{F3EB98D2-E3B0-4C2C-BBBD-13AD07EBCD59}"/>
    <dgm:cxn modelId="{DAB69C18-2A00-4BD1-BECA-CAEAF2743266}" srcId="{A09A8141-EB2B-4430-AE9C-90B04A854BD4}" destId="{B3A5354C-C0A5-4087-B5D4-FEB47159B305}" srcOrd="0" destOrd="0" parTransId="{B1E16760-ABCA-44E4-9FF1-28D07A4151EE}" sibTransId="{5C4202C8-6821-4124-A060-5428C274304C}"/>
    <dgm:cxn modelId="{06CB316B-A19E-4F40-ABAA-93DC72057783}" type="presOf" srcId="{B3A5354C-C0A5-4087-B5D4-FEB47159B305}" destId="{3E047FB6-8D6E-475F-86C6-ABAFE4F3D61D}" srcOrd="1" destOrd="0" presId="urn:microsoft.com/office/officeart/2005/8/layout/vProcess5"/>
    <dgm:cxn modelId="{AC655461-BA92-41A9-BDD2-7B049B60EA9C}" type="presOf" srcId="{A09A8141-EB2B-4430-AE9C-90B04A854BD4}" destId="{A936EA35-19B2-45E5-A855-F8A7B4EA4A02}" srcOrd="0" destOrd="0" presId="urn:microsoft.com/office/officeart/2005/8/layout/vProcess5"/>
    <dgm:cxn modelId="{9BCCAB0F-D56D-41BB-B389-23767C765CB2}" type="presOf" srcId="{B3A5354C-C0A5-4087-B5D4-FEB47159B305}" destId="{ADC33D78-524D-4CEE-838E-7D56026A705A}" srcOrd="0" destOrd="0" presId="urn:microsoft.com/office/officeart/2005/8/layout/vProcess5"/>
    <dgm:cxn modelId="{A9D28C5A-BC5A-40B6-9C4C-11CE90EF5FC3}" type="presOf" srcId="{45059497-E721-43FC-AD6B-480A95E1080B}" destId="{76D0B31C-0B42-4D24-9A6B-243E21708B2C}" srcOrd="0" destOrd="0" presId="urn:microsoft.com/office/officeart/2005/8/layout/vProcess5"/>
    <dgm:cxn modelId="{4191D3BE-828A-4FA5-A3EC-9794D627181C}" srcId="{A09A8141-EB2B-4430-AE9C-90B04A854BD4}" destId="{45059497-E721-43FC-AD6B-480A95E1080B}" srcOrd="2" destOrd="0" parTransId="{EC9F1617-90C4-4863-B3C3-74F63C84F84D}" sibTransId="{35DC83B5-E680-4F3F-BE0A-296E58E6AB99}"/>
    <dgm:cxn modelId="{E4528B79-3782-4D35-8344-6AE8ADBF8659}" type="presParOf" srcId="{A936EA35-19B2-45E5-A855-F8A7B4EA4A02}" destId="{34E1A384-82F6-4260-94F0-1000610B118E}" srcOrd="0" destOrd="0" presId="urn:microsoft.com/office/officeart/2005/8/layout/vProcess5"/>
    <dgm:cxn modelId="{0C4DDC6C-F2C4-4FC0-B27A-3B2AE284CFB8}" type="presParOf" srcId="{A936EA35-19B2-45E5-A855-F8A7B4EA4A02}" destId="{ADC33D78-524D-4CEE-838E-7D56026A705A}" srcOrd="1" destOrd="0" presId="urn:microsoft.com/office/officeart/2005/8/layout/vProcess5"/>
    <dgm:cxn modelId="{E2AEBBAE-87B2-46BC-BFBB-FEDC2AE1B6F4}" type="presParOf" srcId="{A936EA35-19B2-45E5-A855-F8A7B4EA4A02}" destId="{B51BAA95-D891-4D8A-9044-1C1F5B74C693}" srcOrd="2" destOrd="0" presId="urn:microsoft.com/office/officeart/2005/8/layout/vProcess5"/>
    <dgm:cxn modelId="{1B39D7E6-4C30-475D-BD34-ED6274A0D19C}" type="presParOf" srcId="{A936EA35-19B2-45E5-A855-F8A7B4EA4A02}" destId="{76D0B31C-0B42-4D24-9A6B-243E21708B2C}" srcOrd="3" destOrd="0" presId="urn:microsoft.com/office/officeart/2005/8/layout/vProcess5"/>
    <dgm:cxn modelId="{3F338444-EBD2-483F-AFB0-3B1F727E3F93}" type="presParOf" srcId="{A936EA35-19B2-45E5-A855-F8A7B4EA4A02}" destId="{245F1966-B9F8-4250-8232-A57BD6F0C4F8}" srcOrd="4" destOrd="0" presId="urn:microsoft.com/office/officeart/2005/8/layout/vProcess5"/>
    <dgm:cxn modelId="{D30A27E7-264D-4112-AF52-E55CD80F13AC}" type="presParOf" srcId="{A936EA35-19B2-45E5-A855-F8A7B4EA4A02}" destId="{94EBCDB4-EF51-4AD6-BBDC-0203950C9BEC}" srcOrd="5" destOrd="0" presId="urn:microsoft.com/office/officeart/2005/8/layout/vProcess5"/>
    <dgm:cxn modelId="{16D61F64-5DE4-4614-81E4-44364E6802E8}" type="presParOf" srcId="{A936EA35-19B2-45E5-A855-F8A7B4EA4A02}" destId="{3E047FB6-8D6E-475F-86C6-ABAFE4F3D61D}" srcOrd="6" destOrd="0" presId="urn:microsoft.com/office/officeart/2005/8/layout/vProcess5"/>
    <dgm:cxn modelId="{69F0C072-186A-44D5-9C94-BE4DFBC878BA}" type="presParOf" srcId="{A936EA35-19B2-45E5-A855-F8A7B4EA4A02}" destId="{5F170BB0-9B5C-4A09-83BC-876C994B1E75}" srcOrd="7" destOrd="0" presId="urn:microsoft.com/office/officeart/2005/8/layout/vProcess5"/>
    <dgm:cxn modelId="{FCF3AB17-5F3A-4A00-A278-ABF3BE6FA98F}" type="presParOf" srcId="{A936EA35-19B2-45E5-A855-F8A7B4EA4A02}" destId="{C866A94E-8933-4580-9708-05D24374B38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36A1BE-9C1C-4273-AAFA-BA0CF7B7C883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048F5A-F48A-4BB6-8049-93638AF8CCF9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2A0CD08E-B489-4214-B6E0-CAA26AD75E75}" type="parTrans" cxnId="{34D5D1C3-C3D6-4591-8B33-5941A78F7AF3}">
      <dgm:prSet/>
      <dgm:spPr/>
      <dgm:t>
        <a:bodyPr/>
        <a:lstStyle/>
        <a:p>
          <a:endParaRPr lang="en-US"/>
        </a:p>
      </dgm:t>
    </dgm:pt>
    <dgm:pt modelId="{60F299D8-28D2-4D9E-A2B5-5C80D746DC42}" type="sibTrans" cxnId="{34D5D1C3-C3D6-4591-8B33-5941A78F7AF3}">
      <dgm:prSet/>
      <dgm:spPr/>
      <dgm:t>
        <a:bodyPr/>
        <a:lstStyle/>
        <a:p>
          <a:endParaRPr lang="en-US"/>
        </a:p>
      </dgm:t>
    </dgm:pt>
    <dgm:pt modelId="{7E44C396-083D-457B-9601-AF5712E5B50D}">
      <dgm:prSet phldrT="[Text]" custT="1"/>
      <dgm:spPr/>
      <dgm:t>
        <a:bodyPr/>
        <a:lstStyle/>
        <a:p>
          <a:r>
            <a:rPr lang="en-US" sz="2400" dirty="0" smtClean="0">
              <a:latin typeface="Calibri" pitchFamily="34" charset="0"/>
            </a:rPr>
            <a:t>They help to understand the real-world.</a:t>
          </a:r>
          <a:endParaRPr lang="en-US" sz="2400" dirty="0">
            <a:latin typeface="Calibri" pitchFamily="34" charset="0"/>
          </a:endParaRPr>
        </a:p>
      </dgm:t>
    </dgm:pt>
    <dgm:pt modelId="{F0E8F34C-DE0C-4CA5-845A-6D299D27A023}" type="parTrans" cxnId="{FB026527-EA6D-4C7A-AC1C-660C60F44BED}">
      <dgm:prSet/>
      <dgm:spPr/>
      <dgm:t>
        <a:bodyPr/>
        <a:lstStyle/>
        <a:p>
          <a:endParaRPr lang="en-US"/>
        </a:p>
      </dgm:t>
    </dgm:pt>
    <dgm:pt modelId="{A09239D4-5747-4D8A-905D-A6BEF98CB9E5}" type="sibTrans" cxnId="{FB026527-EA6D-4C7A-AC1C-660C60F44BED}">
      <dgm:prSet/>
      <dgm:spPr/>
      <dgm:t>
        <a:bodyPr/>
        <a:lstStyle/>
        <a:p>
          <a:endParaRPr lang="en-US"/>
        </a:p>
      </dgm:t>
    </dgm:pt>
    <dgm:pt modelId="{1565BB12-96E1-42C0-8785-034567561A41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9119D50D-9FA2-4F6E-B2E9-53F80308EC65}" type="parTrans" cxnId="{C93E0DEF-C1B5-462C-93B5-C7B181096AA6}">
      <dgm:prSet/>
      <dgm:spPr/>
      <dgm:t>
        <a:bodyPr/>
        <a:lstStyle/>
        <a:p>
          <a:endParaRPr lang="en-US"/>
        </a:p>
      </dgm:t>
    </dgm:pt>
    <dgm:pt modelId="{F35AAF32-5246-429D-AA7B-EE19AACEE255}" type="sibTrans" cxnId="{C93E0DEF-C1B5-462C-93B5-C7B181096AA6}">
      <dgm:prSet/>
      <dgm:spPr/>
      <dgm:t>
        <a:bodyPr/>
        <a:lstStyle/>
        <a:p>
          <a:endParaRPr lang="en-US"/>
        </a:p>
      </dgm:t>
    </dgm:pt>
    <dgm:pt modelId="{AE773E96-0684-4FB7-BCAF-F21BAB18F611}">
      <dgm:prSet phldrT="[Text]" custT="1"/>
      <dgm:spPr/>
      <dgm:t>
        <a:bodyPr/>
        <a:lstStyle/>
        <a:p>
          <a:r>
            <a:rPr lang="en-US" sz="2400" dirty="0" smtClean="0">
              <a:latin typeface="Calibri" pitchFamily="34" charset="0"/>
            </a:rPr>
            <a:t>They map attributes and actions of real-world entities with state and behavior of software objects.</a:t>
          </a:r>
          <a:endParaRPr lang="en-US" sz="2400" dirty="0">
            <a:latin typeface="Calibri" pitchFamily="34" charset="0"/>
          </a:endParaRPr>
        </a:p>
      </dgm:t>
    </dgm:pt>
    <dgm:pt modelId="{9192564A-6708-4F9B-81BC-9DB05705FC65}" type="parTrans" cxnId="{95A2CE81-5417-49FA-BAA3-6627A39A35D6}">
      <dgm:prSet/>
      <dgm:spPr/>
      <dgm:t>
        <a:bodyPr/>
        <a:lstStyle/>
        <a:p>
          <a:endParaRPr lang="en-US"/>
        </a:p>
      </dgm:t>
    </dgm:pt>
    <dgm:pt modelId="{AFEADE33-BF56-4D7B-A254-ED12C318FD59}" type="sibTrans" cxnId="{95A2CE81-5417-49FA-BAA3-6627A39A35D6}">
      <dgm:prSet/>
      <dgm:spPr/>
      <dgm:t>
        <a:bodyPr/>
        <a:lstStyle/>
        <a:p>
          <a:endParaRPr lang="en-US"/>
        </a:p>
      </dgm:t>
    </dgm:pt>
    <dgm:pt modelId="{4A607AAC-F04B-477B-B6B5-B71B2D360B8D}" type="pres">
      <dgm:prSet presAssocID="{6936A1BE-9C1C-4273-AAFA-BA0CF7B7C88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A6EC84-632C-4FF5-99B3-61701811503E}" type="pres">
      <dgm:prSet presAssocID="{43048F5A-F48A-4BB6-8049-93638AF8CCF9}" presName="composite" presStyleCnt="0"/>
      <dgm:spPr/>
    </dgm:pt>
    <dgm:pt modelId="{12C75F9B-BBD0-4764-A065-9E2B37A5BEDD}" type="pres">
      <dgm:prSet presAssocID="{43048F5A-F48A-4BB6-8049-93638AF8CCF9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F31A3-BBF8-45B1-B588-52EDA0156382}" type="pres">
      <dgm:prSet presAssocID="{43048F5A-F48A-4BB6-8049-93638AF8CCF9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FDD44-896C-43E6-B109-71394163BFCE}" type="pres">
      <dgm:prSet presAssocID="{60F299D8-28D2-4D9E-A2B5-5C80D746DC42}" presName="sp" presStyleCnt="0"/>
      <dgm:spPr/>
    </dgm:pt>
    <dgm:pt modelId="{B0EE5CE3-BFB4-45DD-A7DD-17F7841F67D2}" type="pres">
      <dgm:prSet presAssocID="{1565BB12-96E1-42C0-8785-034567561A41}" presName="composite" presStyleCnt="0"/>
      <dgm:spPr/>
    </dgm:pt>
    <dgm:pt modelId="{71E555E4-1B6C-43BF-A068-F142AAFE1FEA}" type="pres">
      <dgm:prSet presAssocID="{1565BB12-96E1-42C0-8785-034567561A41}" presName="parentText" presStyleLbl="alignNode1" presStyleIdx="1" presStyleCnt="2" custLinFactNeighborY="4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E60A8-D10F-4C01-91C0-C90665D9AC1A}" type="pres">
      <dgm:prSet presAssocID="{1565BB12-96E1-42C0-8785-034567561A41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D5D1C3-C3D6-4591-8B33-5941A78F7AF3}" srcId="{6936A1BE-9C1C-4273-AAFA-BA0CF7B7C883}" destId="{43048F5A-F48A-4BB6-8049-93638AF8CCF9}" srcOrd="0" destOrd="0" parTransId="{2A0CD08E-B489-4214-B6E0-CAA26AD75E75}" sibTransId="{60F299D8-28D2-4D9E-A2B5-5C80D746DC42}"/>
    <dgm:cxn modelId="{C93E0DEF-C1B5-462C-93B5-C7B181096AA6}" srcId="{6936A1BE-9C1C-4273-AAFA-BA0CF7B7C883}" destId="{1565BB12-96E1-42C0-8785-034567561A41}" srcOrd="1" destOrd="0" parTransId="{9119D50D-9FA2-4F6E-B2E9-53F80308EC65}" sibTransId="{F35AAF32-5246-429D-AA7B-EE19AACEE255}"/>
    <dgm:cxn modelId="{FB026527-EA6D-4C7A-AC1C-660C60F44BED}" srcId="{43048F5A-F48A-4BB6-8049-93638AF8CCF9}" destId="{7E44C396-083D-457B-9601-AF5712E5B50D}" srcOrd="0" destOrd="0" parTransId="{F0E8F34C-DE0C-4CA5-845A-6D299D27A023}" sibTransId="{A09239D4-5747-4D8A-905D-A6BEF98CB9E5}"/>
    <dgm:cxn modelId="{7E4284F4-CDF5-47FD-9A4D-A36092A7B038}" type="presOf" srcId="{AE773E96-0684-4FB7-BCAF-F21BAB18F611}" destId="{F1CE60A8-D10F-4C01-91C0-C90665D9AC1A}" srcOrd="0" destOrd="0" presId="urn:microsoft.com/office/officeart/2005/8/layout/chevron2"/>
    <dgm:cxn modelId="{F1D9A702-5B8B-4BE9-9F72-054908819524}" type="presOf" srcId="{1565BB12-96E1-42C0-8785-034567561A41}" destId="{71E555E4-1B6C-43BF-A068-F142AAFE1FEA}" srcOrd="0" destOrd="0" presId="urn:microsoft.com/office/officeart/2005/8/layout/chevron2"/>
    <dgm:cxn modelId="{3BA92BE0-8511-47B3-8AF7-E2FF16512E4B}" type="presOf" srcId="{6936A1BE-9C1C-4273-AAFA-BA0CF7B7C883}" destId="{4A607AAC-F04B-477B-B6B5-B71B2D360B8D}" srcOrd="0" destOrd="0" presId="urn:microsoft.com/office/officeart/2005/8/layout/chevron2"/>
    <dgm:cxn modelId="{C466A3AD-7A4A-4BB3-A83B-00540B431820}" type="presOf" srcId="{7E44C396-083D-457B-9601-AF5712E5B50D}" destId="{A45F31A3-BBF8-45B1-B588-52EDA0156382}" srcOrd="0" destOrd="0" presId="urn:microsoft.com/office/officeart/2005/8/layout/chevron2"/>
    <dgm:cxn modelId="{95A2CE81-5417-49FA-BAA3-6627A39A35D6}" srcId="{1565BB12-96E1-42C0-8785-034567561A41}" destId="{AE773E96-0684-4FB7-BCAF-F21BAB18F611}" srcOrd="0" destOrd="0" parTransId="{9192564A-6708-4F9B-81BC-9DB05705FC65}" sibTransId="{AFEADE33-BF56-4D7B-A254-ED12C318FD59}"/>
    <dgm:cxn modelId="{A107A1A6-EE12-4A71-B3A7-FE418AA8B9D9}" type="presOf" srcId="{43048F5A-F48A-4BB6-8049-93638AF8CCF9}" destId="{12C75F9B-BBD0-4764-A065-9E2B37A5BEDD}" srcOrd="0" destOrd="0" presId="urn:microsoft.com/office/officeart/2005/8/layout/chevron2"/>
    <dgm:cxn modelId="{511FD45A-CB94-4BC8-9611-60C3A5B1A1A7}" type="presParOf" srcId="{4A607AAC-F04B-477B-B6B5-B71B2D360B8D}" destId="{DBA6EC84-632C-4FF5-99B3-61701811503E}" srcOrd="0" destOrd="0" presId="urn:microsoft.com/office/officeart/2005/8/layout/chevron2"/>
    <dgm:cxn modelId="{59220DC4-C3F5-4CD3-B465-0906E8A68239}" type="presParOf" srcId="{DBA6EC84-632C-4FF5-99B3-61701811503E}" destId="{12C75F9B-BBD0-4764-A065-9E2B37A5BEDD}" srcOrd="0" destOrd="0" presId="urn:microsoft.com/office/officeart/2005/8/layout/chevron2"/>
    <dgm:cxn modelId="{49E02FBC-4CD9-4EB7-BC61-C2852CE8E2DD}" type="presParOf" srcId="{DBA6EC84-632C-4FF5-99B3-61701811503E}" destId="{A45F31A3-BBF8-45B1-B588-52EDA0156382}" srcOrd="1" destOrd="0" presId="urn:microsoft.com/office/officeart/2005/8/layout/chevron2"/>
    <dgm:cxn modelId="{ECEF0318-E869-49FA-A0D3-3BBBEEC34FDD}" type="presParOf" srcId="{4A607AAC-F04B-477B-B6B5-B71B2D360B8D}" destId="{404FDD44-896C-43E6-B109-71394163BFCE}" srcOrd="1" destOrd="0" presId="urn:microsoft.com/office/officeart/2005/8/layout/chevron2"/>
    <dgm:cxn modelId="{28D0707A-4556-4DA6-8C11-80F3E518D31D}" type="presParOf" srcId="{4A607AAC-F04B-477B-B6B5-B71B2D360B8D}" destId="{B0EE5CE3-BFB4-45DD-A7DD-17F7841F67D2}" srcOrd="2" destOrd="0" presId="urn:microsoft.com/office/officeart/2005/8/layout/chevron2"/>
    <dgm:cxn modelId="{45464C2B-C21E-4D77-A9FC-E35A70229A6B}" type="presParOf" srcId="{B0EE5CE3-BFB4-45DD-A7DD-17F7841F67D2}" destId="{71E555E4-1B6C-43BF-A068-F142AAFE1FEA}" srcOrd="0" destOrd="0" presId="urn:microsoft.com/office/officeart/2005/8/layout/chevron2"/>
    <dgm:cxn modelId="{84B6F883-923A-4761-A968-2EF7C9530C3B}" type="presParOf" srcId="{B0EE5CE3-BFB4-45DD-A7DD-17F7841F67D2}" destId="{F1CE60A8-D10F-4C01-91C0-C90665D9AC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EF71B5-B03F-4753-9CF5-77DCBA2D2C1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DC9DE2-9FF1-4DAF-9D8E-03F31C69AF9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 smtClean="0"/>
            <a:t>1991</a:t>
          </a:r>
          <a:endParaRPr lang="en-US" sz="2800" dirty="0"/>
        </a:p>
      </dgm:t>
    </dgm:pt>
    <dgm:pt modelId="{6C9D482C-3CDE-4433-8315-837308877430}" type="parTrans" cxnId="{04161282-E428-44FC-A350-B3F3CC51BAFA}">
      <dgm:prSet/>
      <dgm:spPr/>
      <dgm:t>
        <a:bodyPr/>
        <a:lstStyle/>
        <a:p>
          <a:endParaRPr lang="en-US"/>
        </a:p>
      </dgm:t>
    </dgm:pt>
    <dgm:pt modelId="{400E6BCB-8920-40B8-96DF-5AACE2C0BEBA}" type="sibTrans" cxnId="{04161282-E428-44FC-A350-B3F3CC51BAFA}">
      <dgm:prSet/>
      <dgm:spPr/>
      <dgm:t>
        <a:bodyPr/>
        <a:lstStyle/>
        <a:p>
          <a:endParaRPr lang="en-US"/>
        </a:p>
      </dgm:t>
    </dgm:pt>
    <dgm:pt modelId="{7097447C-2759-4B19-ADF4-CA2327C78E2E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Team of engineers from Sun Microsystems wanted to design a language for consumer devices.</a:t>
          </a:r>
          <a:endParaRPr lang="en-US" sz="2000" dirty="0">
            <a:latin typeface="Calibri" pitchFamily="34" charset="0"/>
          </a:endParaRPr>
        </a:p>
      </dgm:t>
    </dgm:pt>
    <dgm:pt modelId="{70FE1EA2-32F3-49F1-B514-E46263EAAE25}" type="parTrans" cxnId="{7F6A6D94-9E5A-413D-97A6-172769E2DEB2}">
      <dgm:prSet/>
      <dgm:spPr/>
      <dgm:t>
        <a:bodyPr/>
        <a:lstStyle/>
        <a:p>
          <a:endParaRPr lang="en-US"/>
        </a:p>
      </dgm:t>
    </dgm:pt>
    <dgm:pt modelId="{00F0F325-BE41-44EC-B622-057FB843D649}" type="sibTrans" cxnId="{7F6A6D94-9E5A-413D-97A6-172769E2DEB2}">
      <dgm:prSet/>
      <dgm:spPr/>
      <dgm:t>
        <a:bodyPr/>
        <a:lstStyle/>
        <a:p>
          <a:endParaRPr lang="en-US"/>
        </a:p>
      </dgm:t>
    </dgm:pt>
    <dgm:pt modelId="{AC674D16-2504-4314-9AC3-0B356C5628F4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Project was named as ‘</a:t>
          </a:r>
          <a:r>
            <a:rPr lang="en-US" sz="2000" b="1" u="sng" dirty="0" smtClean="0">
              <a:latin typeface="Calibri" pitchFamily="34" charset="0"/>
            </a:rPr>
            <a:t>Green Project</a:t>
          </a:r>
          <a:r>
            <a:rPr lang="en-US" sz="2000" dirty="0" smtClean="0">
              <a:latin typeface="Calibri" pitchFamily="34" charset="0"/>
            </a:rPr>
            <a:t>’.</a:t>
          </a:r>
        </a:p>
      </dgm:t>
    </dgm:pt>
    <dgm:pt modelId="{A0CC1947-63E4-4A83-BEB2-FD69B1EB8F8C}" type="parTrans" cxnId="{99193EFD-C701-4102-8723-02E465755011}">
      <dgm:prSet/>
      <dgm:spPr/>
      <dgm:t>
        <a:bodyPr/>
        <a:lstStyle/>
        <a:p>
          <a:endParaRPr lang="en-US"/>
        </a:p>
      </dgm:t>
    </dgm:pt>
    <dgm:pt modelId="{1D6EF1EC-4C17-4707-A24E-49F20E43F731}" type="sibTrans" cxnId="{99193EFD-C701-4102-8723-02E465755011}">
      <dgm:prSet/>
      <dgm:spPr/>
      <dgm:t>
        <a:bodyPr/>
        <a:lstStyle/>
        <a:p>
          <a:endParaRPr lang="en-US"/>
        </a:p>
      </dgm:t>
    </dgm:pt>
    <dgm:pt modelId="{D09BC1D6-2E44-4FD4-B924-638791ED04A3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Team included: James Gosling, Mike Sheridan, and Patrick </a:t>
          </a:r>
          <a:r>
            <a:rPr lang="en-US" sz="2000" dirty="0" err="1" smtClean="0">
              <a:latin typeface="Calibri" pitchFamily="34" charset="0"/>
            </a:rPr>
            <a:t>Naughton</a:t>
          </a:r>
          <a:r>
            <a:rPr lang="en-US" sz="2000" dirty="0" smtClean="0">
              <a:latin typeface="Calibri" pitchFamily="34" charset="0"/>
            </a:rPr>
            <a:t>.</a:t>
          </a:r>
        </a:p>
      </dgm:t>
    </dgm:pt>
    <dgm:pt modelId="{7762B2E6-0FB2-41A7-8BA4-54779E56149E}" type="parTrans" cxnId="{BCBA0AE2-B209-4E27-8313-E406CFC24014}">
      <dgm:prSet/>
      <dgm:spPr/>
      <dgm:t>
        <a:bodyPr/>
        <a:lstStyle/>
        <a:p>
          <a:endParaRPr lang="en-US"/>
        </a:p>
      </dgm:t>
    </dgm:pt>
    <dgm:pt modelId="{2682E6F8-5FEA-4C3B-88A8-0912132938C3}" type="sibTrans" cxnId="{BCBA0AE2-B209-4E27-8313-E406CFC24014}">
      <dgm:prSet/>
      <dgm:spPr/>
      <dgm:t>
        <a:bodyPr/>
        <a:lstStyle/>
        <a:p>
          <a:endParaRPr lang="en-US"/>
        </a:p>
      </dgm:t>
    </dgm:pt>
    <dgm:pt modelId="{9C809CB9-9BCB-4979-BB03-37A814F5552F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Efforts were taken to produce portable and a platform independent language that can run on any machine.</a:t>
          </a:r>
        </a:p>
      </dgm:t>
    </dgm:pt>
    <dgm:pt modelId="{C81D548E-BB65-4EA5-965D-B84466E918EB}" type="parTrans" cxnId="{520E0F79-9B00-4AD8-B2DD-6A31A6BDBCDB}">
      <dgm:prSet/>
      <dgm:spPr/>
      <dgm:t>
        <a:bodyPr/>
        <a:lstStyle/>
        <a:p>
          <a:endParaRPr lang="en-US"/>
        </a:p>
      </dgm:t>
    </dgm:pt>
    <dgm:pt modelId="{0C5807A1-102A-438A-8106-6C8C1B07FD99}" type="sibTrans" cxnId="{520E0F79-9B00-4AD8-B2DD-6A31A6BDBCDB}">
      <dgm:prSet/>
      <dgm:spPr/>
      <dgm:t>
        <a:bodyPr/>
        <a:lstStyle/>
        <a:p>
          <a:endParaRPr lang="en-US"/>
        </a:p>
      </dgm:t>
    </dgm:pt>
    <dgm:pt modelId="{D5836209-D7BC-4CE3-994A-222859D899B2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Result was evolution of Java.</a:t>
          </a:r>
        </a:p>
      </dgm:t>
    </dgm:pt>
    <dgm:pt modelId="{5B1445F7-782C-48D3-A3BC-8C16C51308E4}" type="parTrans" cxnId="{B33D6668-D979-49E4-BBBF-63C75E7ADF6C}">
      <dgm:prSet/>
      <dgm:spPr/>
      <dgm:t>
        <a:bodyPr/>
        <a:lstStyle/>
        <a:p>
          <a:endParaRPr lang="en-US"/>
        </a:p>
      </dgm:t>
    </dgm:pt>
    <dgm:pt modelId="{AB3509EE-7D57-486E-8693-9920968C95E9}" type="sibTrans" cxnId="{B33D6668-D979-49E4-BBBF-63C75E7ADF6C}">
      <dgm:prSet/>
      <dgm:spPr/>
      <dgm:t>
        <a:bodyPr/>
        <a:lstStyle/>
        <a:p>
          <a:endParaRPr lang="en-US"/>
        </a:p>
      </dgm:t>
    </dgm:pt>
    <dgm:pt modelId="{F9550908-70E6-4DA5-92B0-389A251D647A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Initially called ‘</a:t>
          </a:r>
          <a:r>
            <a:rPr lang="en-US" sz="2000" b="1" u="sng" dirty="0" smtClean="0">
              <a:latin typeface="Calibri" pitchFamily="34" charset="0"/>
            </a:rPr>
            <a:t>OAK</a:t>
          </a:r>
          <a:r>
            <a:rPr lang="en-US" sz="2000" dirty="0" smtClean="0">
              <a:latin typeface="Calibri" pitchFamily="34" charset="0"/>
            </a:rPr>
            <a:t>’ and later renamed to </a:t>
          </a:r>
          <a:r>
            <a:rPr lang="en-US" sz="2000" b="1" u="sng" dirty="0" smtClean="0">
              <a:latin typeface="Calibri" pitchFamily="34" charset="0"/>
            </a:rPr>
            <a:t>Java</a:t>
          </a:r>
          <a:r>
            <a:rPr lang="en-US" sz="2000" dirty="0" smtClean="0">
              <a:latin typeface="Calibri" pitchFamily="34" charset="0"/>
            </a:rPr>
            <a:t> .</a:t>
          </a:r>
          <a:endParaRPr lang="en-US" sz="2000" dirty="0">
            <a:latin typeface="Calibri" pitchFamily="34" charset="0"/>
          </a:endParaRPr>
        </a:p>
      </dgm:t>
    </dgm:pt>
    <dgm:pt modelId="{E372A424-235D-46E2-9275-24C352A5564E}" type="parTrans" cxnId="{87C906A4-972B-4047-8C58-7FFAD123E8C4}">
      <dgm:prSet/>
      <dgm:spPr/>
      <dgm:t>
        <a:bodyPr/>
        <a:lstStyle/>
        <a:p>
          <a:endParaRPr lang="en-US"/>
        </a:p>
      </dgm:t>
    </dgm:pt>
    <dgm:pt modelId="{01219BF1-7C3B-404D-BFF6-06DF4D022263}" type="sibTrans" cxnId="{87C906A4-972B-4047-8C58-7FFAD123E8C4}">
      <dgm:prSet/>
      <dgm:spPr/>
      <dgm:t>
        <a:bodyPr/>
        <a:lstStyle/>
        <a:p>
          <a:endParaRPr lang="en-US"/>
        </a:p>
      </dgm:t>
    </dgm:pt>
    <dgm:pt modelId="{B9B0B912-32B8-46C8-9527-E6B5A111D47F}" type="pres">
      <dgm:prSet presAssocID="{14EF71B5-B03F-4753-9CF5-77DCBA2D2C1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01C80D-09E3-456C-8DD1-C1C72D0916FF}" type="pres">
      <dgm:prSet presAssocID="{EDDC9DE2-9FF1-4DAF-9D8E-03F31C69AF92}" presName="composite" presStyleCnt="0"/>
      <dgm:spPr/>
    </dgm:pt>
    <dgm:pt modelId="{5030B0E1-53AA-40F4-9959-6420AECF626A}" type="pres">
      <dgm:prSet presAssocID="{EDDC9DE2-9FF1-4DAF-9D8E-03F31C69AF92}" presName="parentText" presStyleLbl="alignNode1" presStyleIdx="0" presStyleCnt="1" custLinFactNeighborX="0" custLinFactNeighborY="-1154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37F3B-C692-4FAD-9A89-A1749EF0ADE7}" type="pres">
      <dgm:prSet presAssocID="{EDDC9DE2-9FF1-4DAF-9D8E-03F31C69AF92}" presName="descendantText" presStyleLbl="alignAcc1" presStyleIdx="0" presStyleCnt="1" custScaleY="1790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C906A4-972B-4047-8C58-7FFAD123E8C4}" srcId="{EDDC9DE2-9FF1-4DAF-9D8E-03F31C69AF92}" destId="{F9550908-70E6-4DA5-92B0-389A251D647A}" srcOrd="5" destOrd="0" parTransId="{E372A424-235D-46E2-9275-24C352A5564E}" sibTransId="{01219BF1-7C3B-404D-BFF6-06DF4D022263}"/>
    <dgm:cxn modelId="{44DDE6B3-BBC9-45B7-9C80-9B2F013730B8}" type="presOf" srcId="{9C809CB9-9BCB-4979-BB03-37A814F5552F}" destId="{68837F3B-C692-4FAD-9A89-A1749EF0ADE7}" srcOrd="0" destOrd="3" presId="urn:microsoft.com/office/officeart/2005/8/layout/chevron2"/>
    <dgm:cxn modelId="{5951EDD1-A018-42B6-BC38-6BBA3DDA27C5}" type="presOf" srcId="{7097447C-2759-4B19-ADF4-CA2327C78E2E}" destId="{68837F3B-C692-4FAD-9A89-A1749EF0ADE7}" srcOrd="0" destOrd="0" presId="urn:microsoft.com/office/officeart/2005/8/layout/chevron2"/>
    <dgm:cxn modelId="{E3540A24-B8F7-47F3-B3B8-BE21026A0FFE}" type="presOf" srcId="{D09BC1D6-2E44-4FD4-B924-638791ED04A3}" destId="{68837F3B-C692-4FAD-9A89-A1749EF0ADE7}" srcOrd="0" destOrd="2" presId="urn:microsoft.com/office/officeart/2005/8/layout/chevron2"/>
    <dgm:cxn modelId="{7F6A6D94-9E5A-413D-97A6-172769E2DEB2}" srcId="{EDDC9DE2-9FF1-4DAF-9D8E-03F31C69AF92}" destId="{7097447C-2759-4B19-ADF4-CA2327C78E2E}" srcOrd="0" destOrd="0" parTransId="{70FE1EA2-32F3-49F1-B514-E46263EAAE25}" sibTransId="{00F0F325-BE41-44EC-B622-057FB843D649}"/>
    <dgm:cxn modelId="{04161282-E428-44FC-A350-B3F3CC51BAFA}" srcId="{14EF71B5-B03F-4753-9CF5-77DCBA2D2C16}" destId="{EDDC9DE2-9FF1-4DAF-9D8E-03F31C69AF92}" srcOrd="0" destOrd="0" parTransId="{6C9D482C-3CDE-4433-8315-837308877430}" sibTransId="{400E6BCB-8920-40B8-96DF-5AACE2C0BEBA}"/>
    <dgm:cxn modelId="{26C5CD9F-DBF5-4739-AEF9-D9D6080EAE00}" type="presOf" srcId="{EDDC9DE2-9FF1-4DAF-9D8E-03F31C69AF92}" destId="{5030B0E1-53AA-40F4-9959-6420AECF626A}" srcOrd="0" destOrd="0" presId="urn:microsoft.com/office/officeart/2005/8/layout/chevron2"/>
    <dgm:cxn modelId="{99193EFD-C701-4102-8723-02E465755011}" srcId="{EDDC9DE2-9FF1-4DAF-9D8E-03F31C69AF92}" destId="{AC674D16-2504-4314-9AC3-0B356C5628F4}" srcOrd="1" destOrd="0" parTransId="{A0CC1947-63E4-4A83-BEB2-FD69B1EB8F8C}" sibTransId="{1D6EF1EC-4C17-4707-A24E-49F20E43F731}"/>
    <dgm:cxn modelId="{BCBA0AE2-B209-4E27-8313-E406CFC24014}" srcId="{EDDC9DE2-9FF1-4DAF-9D8E-03F31C69AF92}" destId="{D09BC1D6-2E44-4FD4-B924-638791ED04A3}" srcOrd="2" destOrd="0" parTransId="{7762B2E6-0FB2-41A7-8BA4-54779E56149E}" sibTransId="{2682E6F8-5FEA-4C3B-88A8-0912132938C3}"/>
    <dgm:cxn modelId="{669D26F2-3DBD-463C-AF4E-850DF8207650}" type="presOf" srcId="{AC674D16-2504-4314-9AC3-0B356C5628F4}" destId="{68837F3B-C692-4FAD-9A89-A1749EF0ADE7}" srcOrd="0" destOrd="1" presId="urn:microsoft.com/office/officeart/2005/8/layout/chevron2"/>
    <dgm:cxn modelId="{983F03A7-E294-40A7-96E6-6D23C45422FA}" type="presOf" srcId="{14EF71B5-B03F-4753-9CF5-77DCBA2D2C16}" destId="{B9B0B912-32B8-46C8-9527-E6B5A111D47F}" srcOrd="0" destOrd="0" presId="urn:microsoft.com/office/officeart/2005/8/layout/chevron2"/>
    <dgm:cxn modelId="{B33D6668-D979-49E4-BBBF-63C75E7ADF6C}" srcId="{EDDC9DE2-9FF1-4DAF-9D8E-03F31C69AF92}" destId="{D5836209-D7BC-4CE3-994A-222859D899B2}" srcOrd="4" destOrd="0" parTransId="{5B1445F7-782C-48D3-A3BC-8C16C51308E4}" sibTransId="{AB3509EE-7D57-486E-8693-9920968C95E9}"/>
    <dgm:cxn modelId="{868A1A33-B9FD-4154-8B1B-E0C99F592F17}" type="presOf" srcId="{D5836209-D7BC-4CE3-994A-222859D899B2}" destId="{68837F3B-C692-4FAD-9A89-A1749EF0ADE7}" srcOrd="0" destOrd="4" presId="urn:microsoft.com/office/officeart/2005/8/layout/chevron2"/>
    <dgm:cxn modelId="{520E0F79-9B00-4AD8-B2DD-6A31A6BDBCDB}" srcId="{EDDC9DE2-9FF1-4DAF-9D8E-03F31C69AF92}" destId="{9C809CB9-9BCB-4979-BB03-37A814F5552F}" srcOrd="3" destOrd="0" parTransId="{C81D548E-BB65-4EA5-965D-B84466E918EB}" sibTransId="{0C5807A1-102A-438A-8106-6C8C1B07FD99}"/>
    <dgm:cxn modelId="{90D3EC24-AE39-4818-B0C1-ACE0AC4151F3}" type="presOf" srcId="{F9550908-70E6-4DA5-92B0-389A251D647A}" destId="{68837F3B-C692-4FAD-9A89-A1749EF0ADE7}" srcOrd="0" destOrd="5" presId="urn:microsoft.com/office/officeart/2005/8/layout/chevron2"/>
    <dgm:cxn modelId="{A01A8DAE-C8BD-4443-899D-D237B0D74B4E}" type="presParOf" srcId="{B9B0B912-32B8-46C8-9527-E6B5A111D47F}" destId="{C201C80D-09E3-456C-8DD1-C1C72D0916FF}" srcOrd="0" destOrd="0" presId="urn:microsoft.com/office/officeart/2005/8/layout/chevron2"/>
    <dgm:cxn modelId="{D8E8D9DF-FC94-4E21-AA88-5DD07C160123}" type="presParOf" srcId="{C201C80D-09E3-456C-8DD1-C1C72D0916FF}" destId="{5030B0E1-53AA-40F4-9959-6420AECF626A}" srcOrd="0" destOrd="0" presId="urn:microsoft.com/office/officeart/2005/8/layout/chevron2"/>
    <dgm:cxn modelId="{4D5322C1-928F-47FF-9993-C77F1B458EB8}" type="presParOf" srcId="{C201C80D-09E3-456C-8DD1-C1C72D0916FF}" destId="{68837F3B-C692-4FAD-9A89-A1749EF0AD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7127E9-5100-442F-88DA-4C791C23282F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A824BC7-9F03-451D-A2EB-C5EEE094FAF4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 smtClean="0"/>
            <a:t>1995</a:t>
          </a:r>
          <a:endParaRPr lang="en-US" sz="2400" dirty="0"/>
        </a:p>
      </dgm:t>
    </dgm:pt>
    <dgm:pt modelId="{F579D938-DAB1-4693-81C1-B31478F59303}" type="parTrans" cxnId="{97E2ED57-5359-411D-945E-51B23BCD57DB}">
      <dgm:prSet/>
      <dgm:spPr/>
      <dgm:t>
        <a:bodyPr/>
        <a:lstStyle/>
        <a:p>
          <a:endParaRPr lang="en-US"/>
        </a:p>
      </dgm:t>
    </dgm:pt>
    <dgm:pt modelId="{3AA8E82A-2C27-432D-8674-9FE9620DE65F}" type="sibTrans" cxnId="{97E2ED57-5359-411D-945E-51B23BCD57DB}">
      <dgm:prSet/>
      <dgm:spPr/>
      <dgm:t>
        <a:bodyPr/>
        <a:lstStyle/>
        <a:p>
          <a:endParaRPr lang="en-US"/>
        </a:p>
      </dgm:t>
    </dgm:pt>
    <dgm:pt modelId="{DD96C054-3CFF-4B7F-A89A-04425EE60DB7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Internet and Web started emerging and was used worldwide.</a:t>
          </a:r>
          <a:endParaRPr lang="en-US" sz="2000" dirty="0">
            <a:latin typeface="Calibri" pitchFamily="34" charset="0"/>
          </a:endParaRPr>
        </a:p>
      </dgm:t>
    </dgm:pt>
    <dgm:pt modelId="{D167C619-E3EE-4324-9A22-CF27E3EBC5E6}" type="parTrans" cxnId="{39C337FA-BC86-4EEF-B10D-DC2B9E668BC4}">
      <dgm:prSet/>
      <dgm:spPr/>
      <dgm:t>
        <a:bodyPr/>
        <a:lstStyle/>
        <a:p>
          <a:endParaRPr lang="en-US"/>
        </a:p>
      </dgm:t>
    </dgm:pt>
    <dgm:pt modelId="{B11DD6DA-FA74-4F4C-BA17-A7DC786FE930}" type="sibTrans" cxnId="{39C337FA-BC86-4EEF-B10D-DC2B9E668BC4}">
      <dgm:prSet/>
      <dgm:spPr/>
      <dgm:t>
        <a:bodyPr/>
        <a:lstStyle/>
        <a:p>
          <a:endParaRPr lang="en-US"/>
        </a:p>
      </dgm:t>
    </dgm:pt>
    <dgm:pt modelId="{EBD6B549-FBAA-4CC4-ABFD-250DA7113D4A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Sun Microsystems </a:t>
          </a:r>
          <a:r>
            <a:rPr lang="en-US" sz="2000" b="0" dirty="0" smtClean="0">
              <a:latin typeface="Calibri" pitchFamily="34" charset="0"/>
            </a:rPr>
            <a:t>turned </a:t>
          </a:r>
          <a:r>
            <a:rPr lang="en-US" sz="2000" b="0" dirty="0" smtClean="0">
              <a:latin typeface="Calibri" pitchFamily="34" charset="0"/>
            </a:rPr>
            <a:t>Java into </a:t>
          </a:r>
          <a:r>
            <a:rPr lang="en-US" sz="2000" dirty="0" smtClean="0">
              <a:latin typeface="Calibri" pitchFamily="34" charset="0"/>
            </a:rPr>
            <a:t>an Internet programming language.</a:t>
          </a:r>
        </a:p>
      </dgm:t>
    </dgm:pt>
    <dgm:pt modelId="{F954BEF0-4772-48D3-ADEB-DF9EB0FF8335}" type="parTrans" cxnId="{CBABF4D3-9143-4C59-9D9C-91C060889F7B}">
      <dgm:prSet/>
      <dgm:spPr/>
      <dgm:t>
        <a:bodyPr/>
        <a:lstStyle/>
        <a:p>
          <a:endParaRPr lang="en-US"/>
        </a:p>
      </dgm:t>
    </dgm:pt>
    <dgm:pt modelId="{18602583-88E2-4803-880E-DCC9E03D11C1}" type="sibTrans" cxnId="{CBABF4D3-9143-4C59-9D9C-91C060889F7B}">
      <dgm:prSet/>
      <dgm:spPr/>
      <dgm:t>
        <a:bodyPr/>
        <a:lstStyle/>
        <a:p>
          <a:endParaRPr lang="en-US"/>
        </a:p>
      </dgm:t>
    </dgm:pt>
    <dgm:pt modelId="{FE3D4E81-63AC-43B3-B7FD-29A5FD067A02}">
      <dgm:prSet phldrT="[Text]"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68B0965E-F98B-40BB-9036-FBF5AB7A375B}" type="parTrans" cxnId="{3CFC8C57-41E0-47E3-9F1F-D2435AF1370C}">
      <dgm:prSet/>
      <dgm:spPr/>
      <dgm:t>
        <a:bodyPr/>
        <a:lstStyle/>
        <a:p>
          <a:endParaRPr lang="en-US"/>
        </a:p>
      </dgm:t>
    </dgm:pt>
    <dgm:pt modelId="{9EDE9762-C1CF-4E20-AAA1-104C53CAE43C}" type="sibTrans" cxnId="{3CFC8C57-41E0-47E3-9F1F-D2435AF1370C}">
      <dgm:prSet/>
      <dgm:spPr/>
      <dgm:t>
        <a:bodyPr/>
        <a:lstStyle/>
        <a:p>
          <a:endParaRPr lang="en-US"/>
        </a:p>
      </dgm:t>
    </dgm:pt>
    <dgm:pt modelId="{05360352-883D-488C-B4B9-D998F4A5BCB2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It emerged as a Web technology that </a:t>
          </a:r>
          <a:r>
            <a:rPr lang="en-US" sz="2000" dirty="0" smtClean="0">
              <a:latin typeface="Calibri" pitchFamily="34" charset="0"/>
            </a:rPr>
            <a:t>added dynamic </a:t>
          </a:r>
          <a:r>
            <a:rPr lang="en-US" sz="2000" dirty="0" smtClean="0">
              <a:latin typeface="Calibri" pitchFamily="34" charset="0"/>
            </a:rPr>
            <a:t>capabilities to the Web pages.</a:t>
          </a:r>
        </a:p>
      </dgm:t>
    </dgm:pt>
    <dgm:pt modelId="{C4FAAA27-933D-4991-A112-02CB88D9D54B}" type="parTrans" cxnId="{AE57DE7A-C6B6-4DE3-A3B4-C9CD9DC6F45D}">
      <dgm:prSet/>
      <dgm:spPr/>
      <dgm:t>
        <a:bodyPr/>
        <a:lstStyle/>
        <a:p>
          <a:endParaRPr lang="en-US"/>
        </a:p>
      </dgm:t>
    </dgm:pt>
    <dgm:pt modelId="{F6831E45-C044-4D4A-B6FF-DC713F6FE7C7}" type="sibTrans" cxnId="{AE57DE7A-C6B6-4DE3-A3B4-C9CD9DC6F45D}">
      <dgm:prSet/>
      <dgm:spPr/>
      <dgm:t>
        <a:bodyPr/>
        <a:lstStyle/>
        <a:p>
          <a:endParaRPr lang="en-US"/>
        </a:p>
      </dgm:t>
    </dgm:pt>
    <dgm:pt modelId="{268ED65A-FFE4-47ED-A87D-9B39493CAE12}">
      <dgm:prSet custT="1"/>
      <dgm:spPr/>
      <dgm:t>
        <a:bodyPr/>
        <a:lstStyle/>
        <a:p>
          <a:endParaRPr lang="en-US" sz="2000" dirty="0" smtClean="0">
            <a:latin typeface="Calibri" pitchFamily="34" charset="0"/>
          </a:endParaRPr>
        </a:p>
      </dgm:t>
    </dgm:pt>
    <dgm:pt modelId="{2E782251-A11F-4F5D-B2C2-0B275CA8350E}" type="parTrans" cxnId="{42978375-D281-4C3A-AE81-33B9FC620786}">
      <dgm:prSet/>
      <dgm:spPr/>
      <dgm:t>
        <a:bodyPr/>
        <a:lstStyle/>
        <a:p>
          <a:endParaRPr lang="en-US"/>
        </a:p>
      </dgm:t>
    </dgm:pt>
    <dgm:pt modelId="{030D9BF1-C399-4E36-97D9-7921B6A7CD85}" type="sibTrans" cxnId="{42978375-D281-4C3A-AE81-33B9FC620786}">
      <dgm:prSet/>
      <dgm:spPr/>
      <dgm:t>
        <a:bodyPr/>
        <a:lstStyle/>
        <a:p>
          <a:endParaRPr lang="en-US"/>
        </a:p>
      </dgm:t>
    </dgm:pt>
    <dgm:pt modelId="{1BB69EF1-405E-4775-90F4-F9942BA58BC8}" type="pres">
      <dgm:prSet presAssocID="{6D7127E9-5100-442F-88DA-4C791C23282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F0020D-E58D-4078-88CC-EE85C84DE1F3}" type="pres">
      <dgm:prSet presAssocID="{DA824BC7-9F03-451D-A2EB-C5EEE094FAF4}" presName="composite" presStyleCnt="0"/>
      <dgm:spPr/>
    </dgm:pt>
    <dgm:pt modelId="{D36C42A7-2073-4C79-B5BE-81CFB3827BBB}" type="pres">
      <dgm:prSet presAssocID="{DA824BC7-9F03-451D-A2EB-C5EEE094FAF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38BC0A-6C18-4BE3-AD95-68AEEC1E5E4E}" type="pres">
      <dgm:prSet presAssocID="{DA824BC7-9F03-451D-A2EB-C5EEE094FAF4}" presName="descendantText" presStyleLbl="alignAcc1" presStyleIdx="0" presStyleCnt="1" custScaleY="194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E7F88E-ADDA-4A90-B4FB-4E1A0CBEEAFC}" type="presOf" srcId="{DD96C054-3CFF-4B7F-A89A-04425EE60DB7}" destId="{9038BC0A-6C18-4BE3-AD95-68AEEC1E5E4E}" srcOrd="0" destOrd="1" presId="urn:microsoft.com/office/officeart/2005/8/layout/chevron2"/>
    <dgm:cxn modelId="{3CFC8C57-41E0-47E3-9F1F-D2435AF1370C}" srcId="{DA824BC7-9F03-451D-A2EB-C5EEE094FAF4}" destId="{FE3D4E81-63AC-43B3-B7FD-29A5FD067A02}" srcOrd="0" destOrd="0" parTransId="{68B0965E-F98B-40BB-9036-FBF5AB7A375B}" sibTransId="{9EDE9762-C1CF-4E20-AAA1-104C53CAE43C}"/>
    <dgm:cxn modelId="{B1634849-083E-4490-9734-E52030B9AA31}" type="presOf" srcId="{DA824BC7-9F03-451D-A2EB-C5EEE094FAF4}" destId="{D36C42A7-2073-4C79-B5BE-81CFB3827BBB}" srcOrd="0" destOrd="0" presId="urn:microsoft.com/office/officeart/2005/8/layout/chevron2"/>
    <dgm:cxn modelId="{E18894AC-2A6A-4CEF-8518-E342F9BDD5DC}" type="presOf" srcId="{268ED65A-FFE4-47ED-A87D-9B39493CAE12}" destId="{9038BC0A-6C18-4BE3-AD95-68AEEC1E5E4E}" srcOrd="0" destOrd="4" presId="urn:microsoft.com/office/officeart/2005/8/layout/chevron2"/>
    <dgm:cxn modelId="{CBABF4D3-9143-4C59-9D9C-91C060889F7B}" srcId="{DA824BC7-9F03-451D-A2EB-C5EEE094FAF4}" destId="{EBD6B549-FBAA-4CC4-ABFD-250DA7113D4A}" srcOrd="2" destOrd="0" parTransId="{F954BEF0-4772-48D3-ADEB-DF9EB0FF8335}" sibTransId="{18602583-88E2-4803-880E-DCC9E03D11C1}"/>
    <dgm:cxn modelId="{39C337FA-BC86-4EEF-B10D-DC2B9E668BC4}" srcId="{DA824BC7-9F03-451D-A2EB-C5EEE094FAF4}" destId="{DD96C054-3CFF-4B7F-A89A-04425EE60DB7}" srcOrd="1" destOrd="0" parTransId="{D167C619-E3EE-4324-9A22-CF27E3EBC5E6}" sibTransId="{B11DD6DA-FA74-4F4C-BA17-A7DC786FE930}"/>
    <dgm:cxn modelId="{97E2ED57-5359-411D-945E-51B23BCD57DB}" srcId="{6D7127E9-5100-442F-88DA-4C791C23282F}" destId="{DA824BC7-9F03-451D-A2EB-C5EEE094FAF4}" srcOrd="0" destOrd="0" parTransId="{F579D938-DAB1-4693-81C1-B31478F59303}" sibTransId="{3AA8E82A-2C27-432D-8674-9FE9620DE65F}"/>
    <dgm:cxn modelId="{4F3512DD-E385-43B2-A799-2FA6154085B8}" type="presOf" srcId="{05360352-883D-488C-B4B9-D998F4A5BCB2}" destId="{9038BC0A-6C18-4BE3-AD95-68AEEC1E5E4E}" srcOrd="0" destOrd="3" presId="urn:microsoft.com/office/officeart/2005/8/layout/chevron2"/>
    <dgm:cxn modelId="{52BE1434-4D0D-4BD8-B429-660C6BB60A6A}" type="presOf" srcId="{FE3D4E81-63AC-43B3-B7FD-29A5FD067A02}" destId="{9038BC0A-6C18-4BE3-AD95-68AEEC1E5E4E}" srcOrd="0" destOrd="0" presId="urn:microsoft.com/office/officeart/2005/8/layout/chevron2"/>
    <dgm:cxn modelId="{76B44F8F-0771-4E76-B9B1-3645E3303C81}" type="presOf" srcId="{EBD6B549-FBAA-4CC4-ABFD-250DA7113D4A}" destId="{9038BC0A-6C18-4BE3-AD95-68AEEC1E5E4E}" srcOrd="0" destOrd="2" presId="urn:microsoft.com/office/officeart/2005/8/layout/chevron2"/>
    <dgm:cxn modelId="{E21BC7F7-0801-4202-BF45-849696F82342}" type="presOf" srcId="{6D7127E9-5100-442F-88DA-4C791C23282F}" destId="{1BB69EF1-405E-4775-90F4-F9942BA58BC8}" srcOrd="0" destOrd="0" presId="urn:microsoft.com/office/officeart/2005/8/layout/chevron2"/>
    <dgm:cxn modelId="{AE57DE7A-C6B6-4DE3-A3B4-C9CD9DC6F45D}" srcId="{DA824BC7-9F03-451D-A2EB-C5EEE094FAF4}" destId="{05360352-883D-488C-B4B9-D998F4A5BCB2}" srcOrd="3" destOrd="0" parTransId="{C4FAAA27-933D-4991-A112-02CB88D9D54B}" sibTransId="{F6831E45-C044-4D4A-B6FF-DC713F6FE7C7}"/>
    <dgm:cxn modelId="{42978375-D281-4C3A-AE81-33B9FC620786}" srcId="{DA824BC7-9F03-451D-A2EB-C5EEE094FAF4}" destId="{268ED65A-FFE4-47ED-A87D-9B39493CAE12}" srcOrd="4" destOrd="0" parTransId="{2E782251-A11F-4F5D-B2C2-0B275CA8350E}" sibTransId="{030D9BF1-C399-4E36-97D9-7921B6A7CD85}"/>
    <dgm:cxn modelId="{30A43FF5-4AC5-4FBA-83D1-29C9FC7019D0}" type="presParOf" srcId="{1BB69EF1-405E-4775-90F4-F9942BA58BC8}" destId="{38F0020D-E58D-4078-88CC-EE85C84DE1F3}" srcOrd="0" destOrd="0" presId="urn:microsoft.com/office/officeart/2005/8/layout/chevron2"/>
    <dgm:cxn modelId="{B2ECC767-EAD2-4DFA-899B-A234D049E75E}" type="presParOf" srcId="{38F0020D-E58D-4078-88CC-EE85C84DE1F3}" destId="{D36C42A7-2073-4C79-B5BE-81CFB3827BBB}" srcOrd="0" destOrd="0" presId="urn:microsoft.com/office/officeart/2005/8/layout/chevron2"/>
    <dgm:cxn modelId="{DAD23D99-AE94-452E-B2AA-88379EAD8F8D}" type="presParOf" srcId="{38F0020D-E58D-4078-88CC-EE85C84DE1F3}" destId="{9038BC0A-6C18-4BE3-AD95-68AEEC1E5E4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261C9E-A9EA-4F1B-8B6F-817C0D9CE2C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D2558B-73EE-4F95-A0AB-F4AFE0FFA34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 smtClean="0"/>
            <a:t>1997</a:t>
          </a:r>
          <a:endParaRPr lang="en-US" sz="2400" dirty="0"/>
        </a:p>
      </dgm:t>
    </dgm:pt>
    <dgm:pt modelId="{FAF5D099-D414-44E6-9A1A-84A2C7B5AC0E}" type="parTrans" cxnId="{9C3E6FC1-5BAD-4184-9236-406E9D5C336A}">
      <dgm:prSet/>
      <dgm:spPr/>
      <dgm:t>
        <a:bodyPr/>
        <a:lstStyle/>
        <a:p>
          <a:endParaRPr lang="en-US"/>
        </a:p>
      </dgm:t>
    </dgm:pt>
    <dgm:pt modelId="{F5CBACB5-43C4-48EB-8557-0F34B2D01429}" type="sibTrans" cxnId="{9C3E6FC1-5BAD-4184-9236-406E9D5C336A}">
      <dgm:prSet/>
      <dgm:spPr/>
      <dgm:t>
        <a:bodyPr/>
        <a:lstStyle/>
        <a:p>
          <a:endParaRPr lang="en-US"/>
        </a:p>
      </dgm:t>
    </dgm:pt>
    <dgm:pt modelId="{329BC33A-EB10-4A62-88C7-51B8B2737CBB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Sun Microsystems defined </a:t>
          </a:r>
          <a:r>
            <a:rPr lang="en-US" sz="2000" dirty="0" err="1" smtClean="0">
              <a:latin typeface="Calibri" pitchFamily="34" charset="0"/>
            </a:rPr>
            <a:t>Servlets</a:t>
          </a:r>
          <a:r>
            <a:rPr lang="en-US" sz="2000" dirty="0" smtClean="0">
              <a:latin typeface="Calibri" pitchFamily="34" charset="0"/>
            </a:rPr>
            <a:t> API to </a:t>
          </a:r>
          <a:r>
            <a:rPr lang="en-US" sz="2000" dirty="0" smtClean="0">
              <a:latin typeface="Calibri" pitchFamily="34" charset="0"/>
            </a:rPr>
            <a:t>generate dynamic </a:t>
          </a:r>
          <a:r>
            <a:rPr lang="en-US" sz="2000" dirty="0" smtClean="0">
              <a:latin typeface="Calibri" pitchFamily="34" charset="0"/>
            </a:rPr>
            <a:t>HTML for Web pages and Enterprise JavaBeans for developing business logics.</a:t>
          </a:r>
          <a:endParaRPr lang="en-US" sz="2000" dirty="0">
            <a:latin typeface="Calibri" pitchFamily="34" charset="0"/>
          </a:endParaRPr>
        </a:p>
      </dgm:t>
    </dgm:pt>
    <dgm:pt modelId="{C6827852-8E3E-4465-87C9-9C7C6A10F5B6}" type="parTrans" cxnId="{5D485759-E78A-4390-A7B9-8A43954255E3}">
      <dgm:prSet/>
      <dgm:spPr/>
      <dgm:t>
        <a:bodyPr/>
        <a:lstStyle/>
        <a:p>
          <a:endParaRPr lang="en-US"/>
        </a:p>
      </dgm:t>
    </dgm:pt>
    <dgm:pt modelId="{7BA6E833-53A2-4D87-94C8-F891ABC3A634}" type="sibTrans" cxnId="{5D485759-E78A-4390-A7B9-8A43954255E3}">
      <dgm:prSet/>
      <dgm:spPr/>
      <dgm:t>
        <a:bodyPr/>
        <a:lstStyle/>
        <a:p>
          <a:endParaRPr lang="en-US"/>
        </a:p>
      </dgm:t>
    </dgm:pt>
    <dgm:pt modelId="{0A7771E3-2312-443A-A688-48CCDCC2DD11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2006</a:t>
          </a:r>
          <a:endParaRPr lang="en-US" b="1" dirty="0"/>
        </a:p>
      </dgm:t>
    </dgm:pt>
    <dgm:pt modelId="{B6ABC9C7-D9AD-48AF-85FF-E807CB614F4E}" type="parTrans" cxnId="{BB50C415-50FF-40A8-9216-127A85432FCF}">
      <dgm:prSet/>
      <dgm:spPr/>
      <dgm:t>
        <a:bodyPr/>
        <a:lstStyle/>
        <a:p>
          <a:endParaRPr lang="en-US"/>
        </a:p>
      </dgm:t>
    </dgm:pt>
    <dgm:pt modelId="{A46A6788-A6EE-46D6-AA25-B11F140D05B8}" type="sibTrans" cxnId="{BB50C415-50FF-40A8-9216-127A85432FCF}">
      <dgm:prSet/>
      <dgm:spPr/>
      <dgm:t>
        <a:bodyPr/>
        <a:lstStyle/>
        <a:p>
          <a:endParaRPr lang="en-US"/>
        </a:p>
      </dgm:t>
    </dgm:pt>
    <dgm:pt modelId="{65003BF0-753D-4143-BA99-A73A29F7A6DA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These  are:  Java Platform, Standard Edition (Java SE), Java Platform, Enterprise Edition (Java EE), </a:t>
          </a:r>
          <a:r>
            <a:rPr lang="en-US" sz="2000" dirty="0" smtClean="0">
              <a:latin typeface="Calibri" pitchFamily="34" charset="0"/>
            </a:rPr>
            <a:t>and Java </a:t>
          </a:r>
          <a:r>
            <a:rPr lang="en-US" sz="2000" dirty="0" smtClean="0">
              <a:latin typeface="Calibri" pitchFamily="34" charset="0"/>
            </a:rPr>
            <a:t>Platform Micro Edition (Java ME)</a:t>
          </a:r>
        </a:p>
      </dgm:t>
    </dgm:pt>
    <dgm:pt modelId="{BAD737C1-EB66-4781-A529-267523B2DFCA}" type="parTrans" cxnId="{86896956-1221-4BA7-8B8E-6B634FD13399}">
      <dgm:prSet/>
      <dgm:spPr/>
      <dgm:t>
        <a:bodyPr/>
        <a:lstStyle/>
        <a:p>
          <a:endParaRPr lang="en-US"/>
        </a:p>
      </dgm:t>
    </dgm:pt>
    <dgm:pt modelId="{00D95F51-05F1-4915-BC43-FDC64BC5E7A6}" type="sibTrans" cxnId="{86896956-1221-4BA7-8B8E-6B634FD13399}">
      <dgm:prSet/>
      <dgm:spPr/>
      <dgm:t>
        <a:bodyPr/>
        <a:lstStyle/>
        <a:p>
          <a:endParaRPr lang="en-US"/>
        </a:p>
      </dgm:t>
    </dgm:pt>
    <dgm:pt modelId="{6A103DFB-0CA6-415B-8E5B-D11B6EDAFAE9}">
      <dgm:prSet phldrT="[Text]" custT="1"/>
      <dgm:spPr/>
      <dgm:t>
        <a:bodyPr/>
        <a:lstStyle/>
        <a:p>
          <a:endParaRPr lang="en-US" sz="1400" dirty="0">
            <a:latin typeface="Calibri" pitchFamily="34" charset="0"/>
          </a:endParaRPr>
        </a:p>
      </dgm:t>
    </dgm:pt>
    <dgm:pt modelId="{6816813C-968B-488A-90BA-D85CA077106E}" type="parTrans" cxnId="{BB256C74-0BB7-47B2-85D0-730B9862F8AD}">
      <dgm:prSet/>
      <dgm:spPr/>
      <dgm:t>
        <a:bodyPr/>
        <a:lstStyle/>
        <a:p>
          <a:endParaRPr lang="en-US"/>
        </a:p>
      </dgm:t>
    </dgm:pt>
    <dgm:pt modelId="{6BB3619E-5E6E-4E19-B949-4157922B2418}" type="sibTrans" cxnId="{BB256C74-0BB7-47B2-85D0-730B9862F8AD}">
      <dgm:prSet/>
      <dgm:spPr/>
      <dgm:t>
        <a:bodyPr/>
        <a:lstStyle/>
        <a:p>
          <a:endParaRPr lang="en-US"/>
        </a:p>
      </dgm:t>
    </dgm:pt>
    <dgm:pt modelId="{E2DD8B65-CC7A-4CCA-B139-1E62D532EEE4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Sun Microsystems released three versions for free under General Public License (GPL)</a:t>
          </a:r>
          <a:endParaRPr lang="en-US" sz="2000" dirty="0">
            <a:latin typeface="Calibri" pitchFamily="34" charset="0"/>
          </a:endParaRPr>
        </a:p>
      </dgm:t>
    </dgm:pt>
    <dgm:pt modelId="{BC9F577E-CAFF-46A5-9ECF-02182EAE218D}" type="parTrans" cxnId="{D55D7A65-4EA1-48BF-B852-3677071D5858}">
      <dgm:prSet/>
      <dgm:spPr/>
      <dgm:t>
        <a:bodyPr/>
        <a:lstStyle/>
        <a:p>
          <a:endParaRPr lang="en-US"/>
        </a:p>
      </dgm:t>
    </dgm:pt>
    <dgm:pt modelId="{968799A1-564E-46D4-B196-1D3CF7D15245}" type="sibTrans" cxnId="{D55D7A65-4EA1-48BF-B852-3677071D5858}">
      <dgm:prSet/>
      <dgm:spPr/>
      <dgm:t>
        <a:bodyPr/>
        <a:lstStyle/>
        <a:p>
          <a:endParaRPr lang="en-US"/>
        </a:p>
      </dgm:t>
    </dgm:pt>
    <dgm:pt modelId="{9AE8B2BA-F94B-4151-8DD2-FF4DC34E9E77}" type="pres">
      <dgm:prSet presAssocID="{B5261C9E-A9EA-4F1B-8B6F-817C0D9CE2C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A9D2C3-8DB3-4CE1-B653-056889324FE9}" type="pres">
      <dgm:prSet presAssocID="{46D2558B-73EE-4F95-A0AB-F4AFE0FFA349}" presName="composite" presStyleCnt="0"/>
      <dgm:spPr/>
    </dgm:pt>
    <dgm:pt modelId="{544A1E41-C869-401D-A33E-255BB095FBB6}" type="pres">
      <dgm:prSet presAssocID="{46D2558B-73EE-4F95-A0AB-F4AFE0FFA349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84878-C6BF-44D5-9B59-C591EFE0E191}" type="pres">
      <dgm:prSet presAssocID="{46D2558B-73EE-4F95-A0AB-F4AFE0FFA349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BD5E9-1C46-4291-BDE2-E3D16D13558C}" type="pres">
      <dgm:prSet presAssocID="{F5CBACB5-43C4-48EB-8557-0F34B2D01429}" presName="sp" presStyleCnt="0"/>
      <dgm:spPr/>
    </dgm:pt>
    <dgm:pt modelId="{98A30623-EE3A-43FD-9D74-71EAB83EEA60}" type="pres">
      <dgm:prSet presAssocID="{0A7771E3-2312-443A-A688-48CCDCC2DD11}" presName="composite" presStyleCnt="0"/>
      <dgm:spPr/>
    </dgm:pt>
    <dgm:pt modelId="{D480CBB2-7F77-4720-B502-28061540ADAD}" type="pres">
      <dgm:prSet presAssocID="{0A7771E3-2312-443A-A688-48CCDCC2DD11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AE3CF-F0BA-4918-B73A-15B4F11DB6E8}" type="pres">
      <dgm:prSet presAssocID="{0A7771E3-2312-443A-A688-48CCDCC2DD11}" presName="descendantText" presStyleLbl="alignAcc1" presStyleIdx="1" presStyleCnt="2" custScaleY="193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AC00A5-33C6-4A66-B6A8-844E1BA5E79E}" type="presOf" srcId="{B5261C9E-A9EA-4F1B-8B6F-817C0D9CE2CC}" destId="{9AE8B2BA-F94B-4151-8DD2-FF4DC34E9E77}" srcOrd="0" destOrd="0" presId="urn:microsoft.com/office/officeart/2005/8/layout/chevron2"/>
    <dgm:cxn modelId="{F159378E-3739-4CD1-9E94-1FC896BEE9F2}" type="presOf" srcId="{65003BF0-753D-4143-BA99-A73A29F7A6DA}" destId="{19FAE3CF-F0BA-4918-B73A-15B4F11DB6E8}" srcOrd="0" destOrd="2" presId="urn:microsoft.com/office/officeart/2005/8/layout/chevron2"/>
    <dgm:cxn modelId="{BB256C74-0BB7-47B2-85D0-730B9862F8AD}" srcId="{0A7771E3-2312-443A-A688-48CCDCC2DD11}" destId="{6A103DFB-0CA6-415B-8E5B-D11B6EDAFAE9}" srcOrd="0" destOrd="0" parTransId="{6816813C-968B-488A-90BA-D85CA077106E}" sibTransId="{6BB3619E-5E6E-4E19-B949-4157922B2418}"/>
    <dgm:cxn modelId="{A2BF610E-EC77-4829-AA73-0BE34FD6AE4C}" type="presOf" srcId="{46D2558B-73EE-4F95-A0AB-F4AFE0FFA349}" destId="{544A1E41-C869-401D-A33E-255BB095FBB6}" srcOrd="0" destOrd="0" presId="urn:microsoft.com/office/officeart/2005/8/layout/chevron2"/>
    <dgm:cxn modelId="{9C3E6FC1-5BAD-4184-9236-406E9D5C336A}" srcId="{B5261C9E-A9EA-4F1B-8B6F-817C0D9CE2CC}" destId="{46D2558B-73EE-4F95-A0AB-F4AFE0FFA349}" srcOrd="0" destOrd="0" parTransId="{FAF5D099-D414-44E6-9A1A-84A2C7B5AC0E}" sibTransId="{F5CBACB5-43C4-48EB-8557-0F34B2D01429}"/>
    <dgm:cxn modelId="{900A575C-3B1D-4618-BA3C-A9393C9882CE}" type="presOf" srcId="{6A103DFB-0CA6-415B-8E5B-D11B6EDAFAE9}" destId="{19FAE3CF-F0BA-4918-B73A-15B4F11DB6E8}" srcOrd="0" destOrd="0" presId="urn:microsoft.com/office/officeart/2005/8/layout/chevron2"/>
    <dgm:cxn modelId="{BB50C415-50FF-40A8-9216-127A85432FCF}" srcId="{B5261C9E-A9EA-4F1B-8B6F-817C0D9CE2CC}" destId="{0A7771E3-2312-443A-A688-48CCDCC2DD11}" srcOrd="1" destOrd="0" parTransId="{B6ABC9C7-D9AD-48AF-85FF-E807CB614F4E}" sibTransId="{A46A6788-A6EE-46D6-AA25-B11F140D05B8}"/>
    <dgm:cxn modelId="{D1D11030-1FB0-4115-BF5C-70B993551851}" type="presOf" srcId="{329BC33A-EB10-4A62-88C7-51B8B2737CBB}" destId="{13484878-C6BF-44D5-9B59-C591EFE0E191}" srcOrd="0" destOrd="0" presId="urn:microsoft.com/office/officeart/2005/8/layout/chevron2"/>
    <dgm:cxn modelId="{86896956-1221-4BA7-8B8E-6B634FD13399}" srcId="{0A7771E3-2312-443A-A688-48CCDCC2DD11}" destId="{65003BF0-753D-4143-BA99-A73A29F7A6DA}" srcOrd="2" destOrd="0" parTransId="{BAD737C1-EB66-4781-A529-267523B2DFCA}" sibTransId="{00D95F51-05F1-4915-BC43-FDC64BC5E7A6}"/>
    <dgm:cxn modelId="{5D485759-E78A-4390-A7B9-8A43954255E3}" srcId="{46D2558B-73EE-4F95-A0AB-F4AFE0FFA349}" destId="{329BC33A-EB10-4A62-88C7-51B8B2737CBB}" srcOrd="0" destOrd="0" parTransId="{C6827852-8E3E-4465-87C9-9C7C6A10F5B6}" sibTransId="{7BA6E833-53A2-4D87-94C8-F891ABC3A634}"/>
    <dgm:cxn modelId="{B522054A-F3F4-4442-957D-BA6D8ACA0E7D}" type="presOf" srcId="{E2DD8B65-CC7A-4CCA-B139-1E62D532EEE4}" destId="{19FAE3CF-F0BA-4918-B73A-15B4F11DB6E8}" srcOrd="0" destOrd="1" presId="urn:microsoft.com/office/officeart/2005/8/layout/chevron2"/>
    <dgm:cxn modelId="{D55D7A65-4EA1-48BF-B852-3677071D5858}" srcId="{0A7771E3-2312-443A-A688-48CCDCC2DD11}" destId="{E2DD8B65-CC7A-4CCA-B139-1E62D532EEE4}" srcOrd="1" destOrd="0" parTransId="{BC9F577E-CAFF-46A5-9ECF-02182EAE218D}" sibTransId="{968799A1-564E-46D4-B196-1D3CF7D15245}"/>
    <dgm:cxn modelId="{26119503-1999-4597-8601-3958F555A47B}" type="presOf" srcId="{0A7771E3-2312-443A-A688-48CCDCC2DD11}" destId="{D480CBB2-7F77-4720-B502-28061540ADAD}" srcOrd="0" destOrd="0" presId="urn:microsoft.com/office/officeart/2005/8/layout/chevron2"/>
    <dgm:cxn modelId="{1060EE05-D867-4B58-9DD3-0AA3D00AC9B7}" type="presParOf" srcId="{9AE8B2BA-F94B-4151-8DD2-FF4DC34E9E77}" destId="{20A9D2C3-8DB3-4CE1-B653-056889324FE9}" srcOrd="0" destOrd="0" presId="urn:microsoft.com/office/officeart/2005/8/layout/chevron2"/>
    <dgm:cxn modelId="{0F06FA2C-B273-42B8-ADBF-A4EFF9B8E03F}" type="presParOf" srcId="{20A9D2C3-8DB3-4CE1-B653-056889324FE9}" destId="{544A1E41-C869-401D-A33E-255BB095FBB6}" srcOrd="0" destOrd="0" presId="urn:microsoft.com/office/officeart/2005/8/layout/chevron2"/>
    <dgm:cxn modelId="{ABE12551-8A03-48E2-AB8F-675144D3C74D}" type="presParOf" srcId="{20A9D2C3-8DB3-4CE1-B653-056889324FE9}" destId="{13484878-C6BF-44D5-9B59-C591EFE0E191}" srcOrd="1" destOrd="0" presId="urn:microsoft.com/office/officeart/2005/8/layout/chevron2"/>
    <dgm:cxn modelId="{CBC0C851-62EE-4AFC-823A-4FDF1E497B70}" type="presParOf" srcId="{9AE8B2BA-F94B-4151-8DD2-FF4DC34E9E77}" destId="{650BD5E9-1C46-4291-BDE2-E3D16D13558C}" srcOrd="1" destOrd="0" presId="urn:microsoft.com/office/officeart/2005/8/layout/chevron2"/>
    <dgm:cxn modelId="{BA55B2E5-5F78-4703-BAC9-FA47E2C1D5C5}" type="presParOf" srcId="{9AE8B2BA-F94B-4151-8DD2-FF4DC34E9E77}" destId="{98A30623-EE3A-43FD-9D74-71EAB83EEA60}" srcOrd="2" destOrd="0" presId="urn:microsoft.com/office/officeart/2005/8/layout/chevron2"/>
    <dgm:cxn modelId="{FED6FBB8-4B70-4772-AD5A-630C3A44A748}" type="presParOf" srcId="{98A30623-EE3A-43FD-9D74-71EAB83EEA60}" destId="{D480CBB2-7F77-4720-B502-28061540ADAD}" srcOrd="0" destOrd="0" presId="urn:microsoft.com/office/officeart/2005/8/layout/chevron2"/>
    <dgm:cxn modelId="{4C09A089-BFA9-42A4-85EA-F7EAF7DEEF1F}" type="presParOf" srcId="{98A30623-EE3A-43FD-9D74-71EAB83EEA60}" destId="{19FAE3CF-F0BA-4918-B73A-15B4F11DB6E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244A57-3B8C-4C20-9C99-CB7D10536F11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45F2537-7209-4848-8DFB-57480C7A1506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 smtClean="0">
              <a:latin typeface="Calibri" pitchFamily="34" charset="0"/>
            </a:rPr>
            <a:t>2009</a:t>
          </a:r>
          <a:endParaRPr lang="en-US" sz="2400" dirty="0">
            <a:latin typeface="Calibri" pitchFamily="34" charset="0"/>
          </a:endParaRPr>
        </a:p>
      </dgm:t>
    </dgm:pt>
    <dgm:pt modelId="{5387F069-C662-4AEB-B52C-D904B299495A}" type="parTrans" cxnId="{E4727D9C-E3C8-4A47-96A8-E79B113C03F0}">
      <dgm:prSet/>
      <dgm:spPr/>
      <dgm:t>
        <a:bodyPr/>
        <a:lstStyle/>
        <a:p>
          <a:endParaRPr lang="en-US"/>
        </a:p>
      </dgm:t>
    </dgm:pt>
    <dgm:pt modelId="{9E028060-0590-455E-9AA4-172890AE452F}" type="sibTrans" cxnId="{E4727D9C-E3C8-4A47-96A8-E79B113C03F0}">
      <dgm:prSet/>
      <dgm:spPr/>
      <dgm:t>
        <a:bodyPr/>
        <a:lstStyle/>
        <a:p>
          <a:endParaRPr lang="en-US"/>
        </a:p>
      </dgm:t>
    </dgm:pt>
    <dgm:pt modelId="{7E18D512-B250-49D0-A9FF-3C14B76333CD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Sun Microsystems was acquired by Oracle Corporation.</a:t>
          </a:r>
          <a:endParaRPr lang="en-US" sz="2000" dirty="0">
            <a:latin typeface="Calibri" pitchFamily="34" charset="0"/>
          </a:endParaRPr>
        </a:p>
      </dgm:t>
    </dgm:pt>
    <dgm:pt modelId="{91BDDB5D-9460-4483-B9BD-BE293211DE74}" type="parTrans" cxnId="{E7853014-5A79-4263-BAC4-A111859868AE}">
      <dgm:prSet/>
      <dgm:spPr/>
      <dgm:t>
        <a:bodyPr/>
        <a:lstStyle/>
        <a:p>
          <a:endParaRPr lang="en-US"/>
        </a:p>
      </dgm:t>
    </dgm:pt>
    <dgm:pt modelId="{263234A8-F373-42B5-A739-9A2E236893CE}" type="sibTrans" cxnId="{E7853014-5A79-4263-BAC4-A111859868AE}">
      <dgm:prSet/>
      <dgm:spPr/>
      <dgm:t>
        <a:bodyPr/>
        <a:lstStyle/>
        <a:p>
          <a:endParaRPr lang="en-US"/>
        </a:p>
      </dgm:t>
    </dgm:pt>
    <dgm:pt modelId="{4D8026AC-3B97-4674-A2FB-563214654ACD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 smtClean="0">
              <a:latin typeface="Calibri" pitchFamily="34" charset="0"/>
            </a:rPr>
            <a:t>2010</a:t>
          </a:r>
          <a:endParaRPr lang="en-US" sz="2400" b="1" dirty="0">
            <a:latin typeface="Calibri" pitchFamily="34" charset="0"/>
          </a:endParaRPr>
        </a:p>
      </dgm:t>
    </dgm:pt>
    <dgm:pt modelId="{93C08345-34BE-49E0-BE76-40943A4D523B}" type="parTrans" cxnId="{0D08BE3F-10E8-4E1D-8F6B-D0546CBF13A4}">
      <dgm:prSet/>
      <dgm:spPr/>
      <dgm:t>
        <a:bodyPr/>
        <a:lstStyle/>
        <a:p>
          <a:endParaRPr lang="en-US"/>
        </a:p>
      </dgm:t>
    </dgm:pt>
    <dgm:pt modelId="{401A84C1-AE78-43F0-85B1-AE14F77CBED5}" type="sibTrans" cxnId="{0D08BE3F-10E8-4E1D-8F6B-D0546CBF13A4}">
      <dgm:prSet/>
      <dgm:spPr/>
      <dgm:t>
        <a:bodyPr/>
        <a:lstStyle/>
        <a:p>
          <a:endParaRPr lang="en-US"/>
        </a:p>
      </dgm:t>
    </dgm:pt>
    <dgm:pt modelId="{A7C04943-DBFA-49BD-9394-D1B64DCAF9EB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The specification for Java 7 was approved by the </a:t>
          </a:r>
          <a:r>
            <a:rPr lang="en-US" sz="2000" dirty="0" smtClean="0">
              <a:latin typeface="Calibri" pitchFamily="34" charset="0"/>
            </a:rPr>
            <a:t>Java Community </a:t>
          </a:r>
          <a:r>
            <a:rPr lang="en-US" sz="2000" dirty="0" smtClean="0">
              <a:latin typeface="Calibri" pitchFamily="34" charset="0"/>
            </a:rPr>
            <a:t>Process (JCP</a:t>
          </a:r>
          <a:r>
            <a:rPr lang="en-US" sz="2000" dirty="0" smtClean="0">
              <a:latin typeface="Calibri" pitchFamily="34" charset="0"/>
            </a:rPr>
            <a:t>). </a:t>
          </a:r>
          <a:endParaRPr lang="en-US" sz="2000" dirty="0">
            <a:latin typeface="Calibri" pitchFamily="34" charset="0"/>
          </a:endParaRPr>
        </a:p>
      </dgm:t>
    </dgm:pt>
    <dgm:pt modelId="{8F5D122D-4D19-468B-A15A-877C41CAB1CA}" type="parTrans" cxnId="{CA457BF8-8869-497F-BAF9-B18936154770}">
      <dgm:prSet/>
      <dgm:spPr/>
      <dgm:t>
        <a:bodyPr/>
        <a:lstStyle/>
        <a:p>
          <a:endParaRPr lang="en-US"/>
        </a:p>
      </dgm:t>
    </dgm:pt>
    <dgm:pt modelId="{924A0A5E-2382-4688-8AB5-94471277C8C4}" type="sibTrans" cxnId="{CA457BF8-8869-497F-BAF9-B18936154770}">
      <dgm:prSet/>
      <dgm:spPr/>
      <dgm:t>
        <a:bodyPr/>
        <a:lstStyle/>
        <a:p>
          <a:endParaRPr lang="en-US"/>
        </a:p>
      </dgm:t>
    </dgm:pt>
    <dgm:pt modelId="{A08F9BB9-3BAD-4F8A-AA23-F776AE41C459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The </a:t>
          </a:r>
          <a:r>
            <a:rPr lang="en-US" sz="2000" b="0" dirty="0" smtClean="0">
              <a:latin typeface="Calibri" pitchFamily="34" charset="0"/>
            </a:rPr>
            <a:t>project </a:t>
          </a:r>
          <a:r>
            <a:rPr lang="en-US" sz="2000" b="1" dirty="0" smtClean="0">
              <a:latin typeface="Calibri" pitchFamily="34" charset="0"/>
            </a:rPr>
            <a:t>Coin</a:t>
          </a:r>
          <a:r>
            <a:rPr lang="en-US" sz="2000" b="0" dirty="0" smtClean="0">
              <a:latin typeface="Calibri" pitchFamily="34" charset="0"/>
            </a:rPr>
            <a:t> was </a:t>
          </a:r>
          <a:r>
            <a:rPr lang="en-US" sz="2000" dirty="0" smtClean="0">
              <a:latin typeface="Calibri" pitchFamily="34" charset="0"/>
            </a:rPr>
            <a:t>launched to enhance Java programming language.</a:t>
          </a:r>
        </a:p>
      </dgm:t>
    </dgm:pt>
    <dgm:pt modelId="{8ED60056-1F51-4AED-84BE-F2A2EDA9B479}" type="parTrans" cxnId="{9E1E4DDF-9F08-490B-8B42-86D191142C12}">
      <dgm:prSet/>
      <dgm:spPr/>
      <dgm:t>
        <a:bodyPr/>
        <a:lstStyle/>
        <a:p>
          <a:endParaRPr lang="en-US"/>
        </a:p>
      </dgm:t>
    </dgm:pt>
    <dgm:pt modelId="{C3EAAFBD-0F8D-4E77-8EAA-34043F96347F}" type="sibTrans" cxnId="{9E1E4DDF-9F08-490B-8B42-86D191142C12}">
      <dgm:prSet/>
      <dgm:spPr/>
      <dgm:t>
        <a:bodyPr/>
        <a:lstStyle/>
        <a:p>
          <a:endParaRPr lang="en-US"/>
        </a:p>
      </dgm:t>
    </dgm:pt>
    <dgm:pt modelId="{48B76A79-ADFC-4BEF-8901-A6AA33E96014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EE 6 was released with simplified development and deployment model.</a:t>
          </a:r>
          <a:endParaRPr lang="en-US" sz="2000" dirty="0">
            <a:latin typeface="Calibri" pitchFamily="34" charset="0"/>
          </a:endParaRPr>
        </a:p>
      </dgm:t>
    </dgm:pt>
    <dgm:pt modelId="{7D4B6855-54D9-4F02-9396-92520F7DE502}" type="parTrans" cxnId="{347E262D-E3C4-4E48-ADC3-69EAF6EF22A8}">
      <dgm:prSet/>
      <dgm:spPr/>
      <dgm:t>
        <a:bodyPr/>
        <a:lstStyle/>
        <a:p>
          <a:endParaRPr lang="en-US"/>
        </a:p>
      </dgm:t>
    </dgm:pt>
    <dgm:pt modelId="{4CC75C0C-06AE-453A-82F3-109C172611D2}" type="sibTrans" cxnId="{347E262D-E3C4-4E48-ADC3-69EAF6EF22A8}">
      <dgm:prSet/>
      <dgm:spPr/>
      <dgm:t>
        <a:bodyPr/>
        <a:lstStyle/>
        <a:p>
          <a:endParaRPr lang="en-US"/>
        </a:p>
      </dgm:t>
    </dgm:pt>
    <dgm:pt modelId="{22DCA183-D968-4264-A4DF-6C6D5ECC7368}" type="pres">
      <dgm:prSet presAssocID="{A5244A57-3B8C-4C20-9C99-CB7D10536F1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9EBA72-35E9-4780-B959-3ACA4BAEABFA}" type="pres">
      <dgm:prSet presAssocID="{545F2537-7209-4848-8DFB-57480C7A1506}" presName="composite" presStyleCnt="0"/>
      <dgm:spPr/>
    </dgm:pt>
    <dgm:pt modelId="{DCA408AE-A1DB-4D8D-AA70-FDC3B023EA8F}" type="pres">
      <dgm:prSet presAssocID="{545F2537-7209-4848-8DFB-57480C7A150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2B8E37-CD68-4BAA-8EDF-3214648A46A0}" type="pres">
      <dgm:prSet presAssocID="{545F2537-7209-4848-8DFB-57480C7A1506}" presName="descendantText" presStyleLbl="alignAcc1" presStyleIdx="0" presStyleCnt="2" custScaleY="1384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80FC7-E34D-4664-8442-4606E9ADB219}" type="pres">
      <dgm:prSet presAssocID="{9E028060-0590-455E-9AA4-172890AE452F}" presName="sp" presStyleCnt="0"/>
      <dgm:spPr/>
    </dgm:pt>
    <dgm:pt modelId="{966B7202-BFA5-4D48-803A-806BD86DD73F}" type="pres">
      <dgm:prSet presAssocID="{4D8026AC-3B97-4674-A2FB-563214654ACD}" presName="composite" presStyleCnt="0"/>
      <dgm:spPr/>
    </dgm:pt>
    <dgm:pt modelId="{658FB741-0945-4A72-AB02-2318EC7611A4}" type="pres">
      <dgm:prSet presAssocID="{4D8026AC-3B97-4674-A2FB-563214654ACD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D0453-4410-4508-8477-4E6DEC0E893D}" type="pres">
      <dgm:prSet presAssocID="{4D8026AC-3B97-4674-A2FB-563214654ACD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57D145-376F-4A98-A767-81D879EFED21}" type="presOf" srcId="{545F2537-7209-4848-8DFB-57480C7A1506}" destId="{DCA408AE-A1DB-4D8D-AA70-FDC3B023EA8F}" srcOrd="0" destOrd="0" presId="urn:microsoft.com/office/officeart/2005/8/layout/chevron2"/>
    <dgm:cxn modelId="{347E262D-E3C4-4E48-ADC3-69EAF6EF22A8}" srcId="{545F2537-7209-4848-8DFB-57480C7A1506}" destId="{48B76A79-ADFC-4BEF-8901-A6AA33E96014}" srcOrd="2" destOrd="0" parTransId="{7D4B6855-54D9-4F02-9396-92520F7DE502}" sibTransId="{4CC75C0C-06AE-453A-82F3-109C172611D2}"/>
    <dgm:cxn modelId="{04E420BC-C58D-46D4-A1A8-9AF5E40D4CFB}" type="presOf" srcId="{A08F9BB9-3BAD-4F8A-AA23-F776AE41C459}" destId="{1A2B8E37-CD68-4BAA-8EDF-3214648A46A0}" srcOrd="0" destOrd="1" presId="urn:microsoft.com/office/officeart/2005/8/layout/chevron2"/>
    <dgm:cxn modelId="{E7853014-5A79-4263-BAC4-A111859868AE}" srcId="{545F2537-7209-4848-8DFB-57480C7A1506}" destId="{7E18D512-B250-49D0-A9FF-3C14B76333CD}" srcOrd="0" destOrd="0" parTransId="{91BDDB5D-9460-4483-B9BD-BE293211DE74}" sibTransId="{263234A8-F373-42B5-A739-9A2E236893CE}"/>
    <dgm:cxn modelId="{E4727D9C-E3C8-4A47-96A8-E79B113C03F0}" srcId="{A5244A57-3B8C-4C20-9C99-CB7D10536F11}" destId="{545F2537-7209-4848-8DFB-57480C7A1506}" srcOrd="0" destOrd="0" parTransId="{5387F069-C662-4AEB-B52C-D904B299495A}" sibTransId="{9E028060-0590-455E-9AA4-172890AE452F}"/>
    <dgm:cxn modelId="{118C82B5-760B-4A19-9D08-0D01480DA47B}" type="presOf" srcId="{48B76A79-ADFC-4BEF-8901-A6AA33E96014}" destId="{1A2B8E37-CD68-4BAA-8EDF-3214648A46A0}" srcOrd="0" destOrd="2" presId="urn:microsoft.com/office/officeart/2005/8/layout/chevron2"/>
    <dgm:cxn modelId="{F56287D1-9A1E-4893-B175-3BB29DD210DF}" type="presOf" srcId="{7E18D512-B250-49D0-A9FF-3C14B76333CD}" destId="{1A2B8E37-CD68-4BAA-8EDF-3214648A46A0}" srcOrd="0" destOrd="0" presId="urn:microsoft.com/office/officeart/2005/8/layout/chevron2"/>
    <dgm:cxn modelId="{5C40D7E2-27A7-4B23-B304-5BD98FA10CCE}" type="presOf" srcId="{4D8026AC-3B97-4674-A2FB-563214654ACD}" destId="{658FB741-0945-4A72-AB02-2318EC7611A4}" srcOrd="0" destOrd="0" presId="urn:microsoft.com/office/officeart/2005/8/layout/chevron2"/>
    <dgm:cxn modelId="{59A1D976-AFF5-4025-9BA6-E0013F153835}" type="presOf" srcId="{A7C04943-DBFA-49BD-9394-D1B64DCAF9EB}" destId="{B1DD0453-4410-4508-8477-4E6DEC0E893D}" srcOrd="0" destOrd="0" presId="urn:microsoft.com/office/officeart/2005/8/layout/chevron2"/>
    <dgm:cxn modelId="{0D08BE3F-10E8-4E1D-8F6B-D0546CBF13A4}" srcId="{A5244A57-3B8C-4C20-9C99-CB7D10536F11}" destId="{4D8026AC-3B97-4674-A2FB-563214654ACD}" srcOrd="1" destOrd="0" parTransId="{93C08345-34BE-49E0-BE76-40943A4D523B}" sibTransId="{401A84C1-AE78-43F0-85B1-AE14F77CBED5}"/>
    <dgm:cxn modelId="{9E1E4DDF-9F08-490B-8B42-86D191142C12}" srcId="{545F2537-7209-4848-8DFB-57480C7A1506}" destId="{A08F9BB9-3BAD-4F8A-AA23-F776AE41C459}" srcOrd="1" destOrd="0" parTransId="{8ED60056-1F51-4AED-84BE-F2A2EDA9B479}" sibTransId="{C3EAAFBD-0F8D-4E77-8EAA-34043F96347F}"/>
    <dgm:cxn modelId="{90A02D4F-8067-4FB1-8520-6FA806EA6EFC}" type="presOf" srcId="{A5244A57-3B8C-4C20-9C99-CB7D10536F11}" destId="{22DCA183-D968-4264-A4DF-6C6D5ECC7368}" srcOrd="0" destOrd="0" presId="urn:microsoft.com/office/officeart/2005/8/layout/chevron2"/>
    <dgm:cxn modelId="{CA457BF8-8869-497F-BAF9-B18936154770}" srcId="{4D8026AC-3B97-4674-A2FB-563214654ACD}" destId="{A7C04943-DBFA-49BD-9394-D1B64DCAF9EB}" srcOrd="0" destOrd="0" parTransId="{8F5D122D-4D19-468B-A15A-877C41CAB1CA}" sibTransId="{924A0A5E-2382-4688-8AB5-94471277C8C4}"/>
    <dgm:cxn modelId="{FEAF3C83-EC15-4487-9207-050841508D7C}" type="presParOf" srcId="{22DCA183-D968-4264-A4DF-6C6D5ECC7368}" destId="{469EBA72-35E9-4780-B959-3ACA4BAEABFA}" srcOrd="0" destOrd="0" presId="urn:microsoft.com/office/officeart/2005/8/layout/chevron2"/>
    <dgm:cxn modelId="{C77E48F6-7F87-4096-9FE6-D5C6E52A2C1A}" type="presParOf" srcId="{469EBA72-35E9-4780-B959-3ACA4BAEABFA}" destId="{DCA408AE-A1DB-4D8D-AA70-FDC3B023EA8F}" srcOrd="0" destOrd="0" presId="urn:microsoft.com/office/officeart/2005/8/layout/chevron2"/>
    <dgm:cxn modelId="{4A4E26B7-77E0-4A44-91A7-59554A4DE3BA}" type="presParOf" srcId="{469EBA72-35E9-4780-B959-3ACA4BAEABFA}" destId="{1A2B8E37-CD68-4BAA-8EDF-3214648A46A0}" srcOrd="1" destOrd="0" presId="urn:microsoft.com/office/officeart/2005/8/layout/chevron2"/>
    <dgm:cxn modelId="{2E36B286-8FB8-4100-95DE-B18CB1A6A58D}" type="presParOf" srcId="{22DCA183-D968-4264-A4DF-6C6D5ECC7368}" destId="{3D680FC7-E34D-4664-8442-4606E9ADB219}" srcOrd="1" destOrd="0" presId="urn:microsoft.com/office/officeart/2005/8/layout/chevron2"/>
    <dgm:cxn modelId="{E18F0A3D-429F-441B-8FAD-84E96032BB9D}" type="presParOf" srcId="{22DCA183-D968-4264-A4DF-6C6D5ECC7368}" destId="{966B7202-BFA5-4D48-803A-806BD86DD73F}" srcOrd="2" destOrd="0" presId="urn:microsoft.com/office/officeart/2005/8/layout/chevron2"/>
    <dgm:cxn modelId="{4026F8CB-2810-43D5-9F17-8F839CFF4E2B}" type="presParOf" srcId="{966B7202-BFA5-4D48-803A-806BD86DD73F}" destId="{658FB741-0945-4A72-AB02-2318EC7611A4}" srcOrd="0" destOrd="0" presId="urn:microsoft.com/office/officeart/2005/8/layout/chevron2"/>
    <dgm:cxn modelId="{D0EE9F1F-9B07-4837-8FC6-9DE107F43C4A}" type="presParOf" srcId="{966B7202-BFA5-4D48-803A-806BD86DD73F}" destId="{B1DD0453-4410-4508-8477-4E6DEC0E893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8A7217-ACD9-4810-926C-8BCAE3B8599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3BC2DC-F227-463A-A6D7-27D20549BEA6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>
              <a:latin typeface="+mn-lt"/>
            </a:rPr>
            <a:t>Simple</a:t>
          </a:r>
          <a:endParaRPr lang="en-US" sz="2000" b="1" dirty="0">
            <a:latin typeface="+mn-lt"/>
          </a:endParaRPr>
        </a:p>
      </dgm:t>
    </dgm:pt>
    <dgm:pt modelId="{07A0B4D9-38C1-49D2-8659-389169DFCB0C}" type="parTrans" cxnId="{BE4F1A73-87F6-4B1C-BB2D-383299EA598F}">
      <dgm:prSet/>
      <dgm:spPr/>
      <dgm:t>
        <a:bodyPr/>
        <a:lstStyle/>
        <a:p>
          <a:endParaRPr lang="en-US"/>
        </a:p>
      </dgm:t>
    </dgm:pt>
    <dgm:pt modelId="{D5C5FE28-475B-4DB2-9015-35DCC96F9DD1}" type="sibTrans" cxnId="{BE4F1A73-87F6-4B1C-BB2D-383299EA598F}">
      <dgm:prSet/>
      <dgm:spPr/>
      <dgm:t>
        <a:bodyPr/>
        <a:lstStyle/>
        <a:p>
          <a:endParaRPr lang="en-US"/>
        </a:p>
      </dgm:t>
    </dgm:pt>
    <dgm:pt modelId="{689FA93E-BFAA-4C2F-8B7B-1DEEB0E28930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Inherits its syntax from predecessor programming languages, such as C/C++.</a:t>
          </a:r>
          <a:endParaRPr lang="en-US" sz="2000" dirty="0">
            <a:latin typeface="Calibri" pitchFamily="34" charset="0"/>
          </a:endParaRPr>
        </a:p>
      </dgm:t>
    </dgm:pt>
    <dgm:pt modelId="{D54DF25F-89F4-4D45-A069-6E297A9CBF2D}" type="parTrans" cxnId="{2EDEDCB3-217E-4D2B-9D67-200E75744A71}">
      <dgm:prSet/>
      <dgm:spPr/>
      <dgm:t>
        <a:bodyPr/>
        <a:lstStyle/>
        <a:p>
          <a:endParaRPr lang="en-US"/>
        </a:p>
      </dgm:t>
    </dgm:pt>
    <dgm:pt modelId="{8C7FDDA2-68D6-4A3C-B2AE-48E643894D7B}" type="sibTrans" cxnId="{2EDEDCB3-217E-4D2B-9D67-200E75744A71}">
      <dgm:prSet/>
      <dgm:spPr/>
      <dgm:t>
        <a:bodyPr/>
        <a:lstStyle/>
        <a:p>
          <a:endParaRPr lang="en-US"/>
        </a:p>
      </dgm:t>
    </dgm:pt>
    <dgm:pt modelId="{5F889B36-B63E-44A7-9C9D-1B3BC5669578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Helps programmers to adapt to Java language without any extra skills and extensive trainings.</a:t>
          </a:r>
        </a:p>
      </dgm:t>
    </dgm:pt>
    <dgm:pt modelId="{420A2C70-7F7C-4468-A4B5-811F29CB7D12}" type="parTrans" cxnId="{1E758B9D-FD0A-4701-8E58-A12DA7DC62A3}">
      <dgm:prSet/>
      <dgm:spPr/>
      <dgm:t>
        <a:bodyPr/>
        <a:lstStyle/>
        <a:p>
          <a:endParaRPr lang="en-US"/>
        </a:p>
      </dgm:t>
    </dgm:pt>
    <dgm:pt modelId="{537E50A1-865A-41B0-BA08-1E44C74DE9AE}" type="sibTrans" cxnId="{1E758B9D-FD0A-4701-8E58-A12DA7DC62A3}">
      <dgm:prSet/>
      <dgm:spPr/>
      <dgm:t>
        <a:bodyPr/>
        <a:lstStyle/>
        <a:p>
          <a:endParaRPr lang="en-US"/>
        </a:p>
      </dgm:t>
    </dgm:pt>
    <dgm:pt modelId="{E9B8627E-1F3E-41E0-8042-C5C07C565493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Eliminates the use of pointers, operator overloading, and multiple inheritance features supported by predecessor languages.</a:t>
          </a:r>
        </a:p>
      </dgm:t>
    </dgm:pt>
    <dgm:pt modelId="{3A15CD53-E76F-4595-8922-EF9BBBF01FFF}" type="parTrans" cxnId="{6BB28F89-3137-458A-9C81-0583F0CB80D1}">
      <dgm:prSet/>
      <dgm:spPr/>
      <dgm:t>
        <a:bodyPr/>
        <a:lstStyle/>
        <a:p>
          <a:endParaRPr lang="en-US"/>
        </a:p>
      </dgm:t>
    </dgm:pt>
    <dgm:pt modelId="{0886BC7D-B7F1-48F0-96DD-DEB492A819C5}" type="sibTrans" cxnId="{6BB28F89-3137-458A-9C81-0583F0CB80D1}">
      <dgm:prSet/>
      <dgm:spPr/>
      <dgm:t>
        <a:bodyPr/>
        <a:lstStyle/>
        <a:p>
          <a:endParaRPr lang="en-US"/>
        </a:p>
      </dgm:t>
    </dgm:pt>
    <dgm:pt modelId="{537196DD-555F-49EC-9B04-FD9D79F148A8}" type="pres">
      <dgm:prSet presAssocID="{058A7217-ACD9-4810-926C-8BCAE3B8599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3A0DC0-66A2-45CD-8F3E-BBB0B600F2C7}" type="pres">
      <dgm:prSet presAssocID="{593BC2DC-F227-463A-A6D7-27D20549BEA6}" presName="parentLin" presStyleCnt="0"/>
      <dgm:spPr/>
    </dgm:pt>
    <dgm:pt modelId="{17416B8E-E1DB-4497-B369-FC5CABC36A24}" type="pres">
      <dgm:prSet presAssocID="{593BC2DC-F227-463A-A6D7-27D20549BEA6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F585393A-5844-4ACB-AE22-50B86B837BF9}" type="pres">
      <dgm:prSet presAssocID="{593BC2DC-F227-463A-A6D7-27D20549BE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55112-03D2-4E06-A493-CCD9F310D93E}" type="pres">
      <dgm:prSet presAssocID="{593BC2DC-F227-463A-A6D7-27D20549BEA6}" presName="negativeSpace" presStyleCnt="0"/>
      <dgm:spPr/>
    </dgm:pt>
    <dgm:pt modelId="{3A109471-5756-42C5-A829-77629D0B13BB}" type="pres">
      <dgm:prSet presAssocID="{593BC2DC-F227-463A-A6D7-27D20549BEA6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31D4DD-9CBA-48D1-BB84-15347DA33576}" type="presOf" srcId="{5F889B36-B63E-44A7-9C9D-1B3BC5669578}" destId="{3A109471-5756-42C5-A829-77629D0B13BB}" srcOrd="0" destOrd="1" presId="urn:microsoft.com/office/officeart/2005/8/layout/list1"/>
    <dgm:cxn modelId="{93A42061-0201-40E8-9C20-868749E43CF5}" type="presOf" srcId="{593BC2DC-F227-463A-A6D7-27D20549BEA6}" destId="{F585393A-5844-4ACB-AE22-50B86B837BF9}" srcOrd="1" destOrd="0" presId="urn:microsoft.com/office/officeart/2005/8/layout/list1"/>
    <dgm:cxn modelId="{BE4F1A73-87F6-4B1C-BB2D-383299EA598F}" srcId="{058A7217-ACD9-4810-926C-8BCAE3B8599A}" destId="{593BC2DC-F227-463A-A6D7-27D20549BEA6}" srcOrd="0" destOrd="0" parTransId="{07A0B4D9-38C1-49D2-8659-389169DFCB0C}" sibTransId="{D5C5FE28-475B-4DB2-9015-35DCC96F9DD1}"/>
    <dgm:cxn modelId="{2EDEDCB3-217E-4D2B-9D67-200E75744A71}" srcId="{593BC2DC-F227-463A-A6D7-27D20549BEA6}" destId="{689FA93E-BFAA-4C2F-8B7B-1DEEB0E28930}" srcOrd="0" destOrd="0" parTransId="{D54DF25F-89F4-4D45-A069-6E297A9CBF2D}" sibTransId="{8C7FDDA2-68D6-4A3C-B2AE-48E643894D7B}"/>
    <dgm:cxn modelId="{4A83668B-7E79-46C0-B57B-17B8AA970BF6}" type="presOf" srcId="{E9B8627E-1F3E-41E0-8042-C5C07C565493}" destId="{3A109471-5756-42C5-A829-77629D0B13BB}" srcOrd="0" destOrd="2" presId="urn:microsoft.com/office/officeart/2005/8/layout/list1"/>
    <dgm:cxn modelId="{529813A7-ABF2-4ABD-94AB-E166285B4C4C}" type="presOf" srcId="{058A7217-ACD9-4810-926C-8BCAE3B8599A}" destId="{537196DD-555F-49EC-9B04-FD9D79F148A8}" srcOrd="0" destOrd="0" presId="urn:microsoft.com/office/officeart/2005/8/layout/list1"/>
    <dgm:cxn modelId="{9D21900B-2909-4018-8A07-F14666EF6EBE}" type="presOf" srcId="{593BC2DC-F227-463A-A6D7-27D20549BEA6}" destId="{17416B8E-E1DB-4497-B369-FC5CABC36A24}" srcOrd="0" destOrd="0" presId="urn:microsoft.com/office/officeart/2005/8/layout/list1"/>
    <dgm:cxn modelId="{6BB28F89-3137-458A-9C81-0583F0CB80D1}" srcId="{593BC2DC-F227-463A-A6D7-27D20549BEA6}" destId="{E9B8627E-1F3E-41E0-8042-C5C07C565493}" srcOrd="2" destOrd="0" parTransId="{3A15CD53-E76F-4595-8922-EF9BBBF01FFF}" sibTransId="{0886BC7D-B7F1-48F0-96DD-DEB492A819C5}"/>
    <dgm:cxn modelId="{BC344D42-BCA5-4D8E-920F-20427D19C7D4}" type="presOf" srcId="{689FA93E-BFAA-4C2F-8B7B-1DEEB0E28930}" destId="{3A109471-5756-42C5-A829-77629D0B13BB}" srcOrd="0" destOrd="0" presId="urn:microsoft.com/office/officeart/2005/8/layout/list1"/>
    <dgm:cxn modelId="{1E758B9D-FD0A-4701-8E58-A12DA7DC62A3}" srcId="{593BC2DC-F227-463A-A6D7-27D20549BEA6}" destId="{5F889B36-B63E-44A7-9C9D-1B3BC5669578}" srcOrd="1" destOrd="0" parTransId="{420A2C70-7F7C-4468-A4B5-811F29CB7D12}" sibTransId="{537E50A1-865A-41B0-BA08-1E44C74DE9AE}"/>
    <dgm:cxn modelId="{AAD0DE3C-E345-4DC8-891E-3DC2AED64A09}" type="presParOf" srcId="{537196DD-555F-49EC-9B04-FD9D79F148A8}" destId="{B83A0DC0-66A2-45CD-8F3E-BBB0B600F2C7}" srcOrd="0" destOrd="0" presId="urn:microsoft.com/office/officeart/2005/8/layout/list1"/>
    <dgm:cxn modelId="{1DA38461-8B08-4F2F-99C0-BBDBF648CEBF}" type="presParOf" srcId="{B83A0DC0-66A2-45CD-8F3E-BBB0B600F2C7}" destId="{17416B8E-E1DB-4497-B369-FC5CABC36A24}" srcOrd="0" destOrd="0" presId="urn:microsoft.com/office/officeart/2005/8/layout/list1"/>
    <dgm:cxn modelId="{DB7B4B32-2CB4-4AE6-92DE-E7E5C345A441}" type="presParOf" srcId="{B83A0DC0-66A2-45CD-8F3E-BBB0B600F2C7}" destId="{F585393A-5844-4ACB-AE22-50B86B837BF9}" srcOrd="1" destOrd="0" presId="urn:microsoft.com/office/officeart/2005/8/layout/list1"/>
    <dgm:cxn modelId="{0091B468-4CF0-4675-A2CF-9DA9DEED27BD}" type="presParOf" srcId="{537196DD-555F-49EC-9B04-FD9D79F148A8}" destId="{5D755112-03D2-4E06-A493-CCD9F310D93E}" srcOrd="1" destOrd="0" presId="urn:microsoft.com/office/officeart/2005/8/layout/list1"/>
    <dgm:cxn modelId="{60A017DC-DE39-4627-BCF2-67FBD15A981C}" type="presParOf" srcId="{537196DD-555F-49EC-9B04-FD9D79F148A8}" destId="{3A109471-5756-42C5-A829-77629D0B13B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455F29-9CAA-43F1-9934-26DDEDADF8B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C9B903F-83CA-4582-89EF-46226FDCC874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Object-oriented</a:t>
          </a:r>
          <a:endParaRPr lang="en-US" sz="2000" b="1" dirty="0"/>
        </a:p>
      </dgm:t>
    </dgm:pt>
    <dgm:pt modelId="{A04ABBF7-6F55-41FF-9B0B-04BF5BDCA0FC}" type="parTrans" cxnId="{42E1815C-E5A4-4D48-9051-524A0C124F83}">
      <dgm:prSet/>
      <dgm:spPr/>
      <dgm:t>
        <a:bodyPr/>
        <a:lstStyle/>
        <a:p>
          <a:endParaRPr lang="en-US"/>
        </a:p>
      </dgm:t>
    </dgm:pt>
    <dgm:pt modelId="{D26D4A4E-B8EB-47EA-8143-70C7649FE4D3}" type="sibTrans" cxnId="{42E1815C-E5A4-4D48-9051-524A0C124F83}">
      <dgm:prSet/>
      <dgm:spPr/>
      <dgm:t>
        <a:bodyPr/>
        <a:lstStyle/>
        <a:p>
          <a:endParaRPr lang="en-US"/>
        </a:p>
      </dgm:t>
    </dgm:pt>
    <dgm:pt modelId="{C2C4A2B5-BD45-4274-AEC8-705AA3E09E69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Robust</a:t>
          </a:r>
          <a:endParaRPr lang="en-US" sz="2000" b="1" dirty="0"/>
        </a:p>
      </dgm:t>
    </dgm:pt>
    <dgm:pt modelId="{BF997589-3D10-4C68-BC49-6965E7714DD5}" type="parTrans" cxnId="{808C3CA2-A58F-4482-A34B-F7BB178A74D4}">
      <dgm:prSet/>
      <dgm:spPr/>
      <dgm:t>
        <a:bodyPr/>
        <a:lstStyle/>
        <a:p>
          <a:endParaRPr lang="en-US"/>
        </a:p>
      </dgm:t>
    </dgm:pt>
    <dgm:pt modelId="{3709FDDB-2AF4-46AB-8D18-D45D2A2A936D}" type="sibTrans" cxnId="{808C3CA2-A58F-4482-A34B-F7BB178A74D4}">
      <dgm:prSet/>
      <dgm:spPr/>
      <dgm:t>
        <a:bodyPr/>
        <a:lstStyle/>
        <a:p>
          <a:endParaRPr lang="en-US"/>
        </a:p>
      </dgm:t>
    </dgm:pt>
    <dgm:pt modelId="{E7756826-B0E0-4506-8F15-346146E16A94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is a pure OOP language that uses classes and objects that address to the real-world problem domains.</a:t>
          </a:r>
          <a:endParaRPr lang="en-US" sz="2000" dirty="0">
            <a:latin typeface="Calibri" pitchFamily="34" charset="0"/>
          </a:endParaRPr>
        </a:p>
      </dgm:t>
    </dgm:pt>
    <dgm:pt modelId="{BC3BE292-21AA-4826-9139-8A1D85920084}" type="parTrans" cxnId="{E702E6C1-77C7-4FCF-9611-AEBA1BAC0E71}">
      <dgm:prSet/>
      <dgm:spPr/>
      <dgm:t>
        <a:bodyPr/>
        <a:lstStyle/>
        <a:p>
          <a:endParaRPr lang="en-US"/>
        </a:p>
      </dgm:t>
    </dgm:pt>
    <dgm:pt modelId="{0F1E9302-191D-4B22-96DF-1B021F529DAB}" type="sibTrans" cxnId="{E702E6C1-77C7-4FCF-9611-AEBA1BAC0E71}">
      <dgm:prSet/>
      <dgm:spPr/>
      <dgm:t>
        <a:bodyPr/>
        <a:lstStyle/>
        <a:p>
          <a:endParaRPr lang="en-US"/>
        </a:p>
      </dgm:t>
    </dgm:pt>
    <dgm:pt modelId="{52296452-6844-449D-8770-7DBD41D52187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Even, the application development in Java starts with a class designing.</a:t>
          </a:r>
        </a:p>
      </dgm:t>
    </dgm:pt>
    <dgm:pt modelId="{63FBD4DA-8E5C-4B4C-9117-0FD70AE75283}" type="parTrans" cxnId="{92221665-E671-47F0-8717-ADC8F634F6AC}">
      <dgm:prSet/>
      <dgm:spPr/>
      <dgm:t>
        <a:bodyPr/>
        <a:lstStyle/>
        <a:p>
          <a:endParaRPr lang="en-US"/>
        </a:p>
      </dgm:t>
    </dgm:pt>
    <dgm:pt modelId="{C91BDBFC-096B-467E-A098-9C1F682189FD}" type="sibTrans" cxnId="{92221665-E671-47F0-8717-ADC8F634F6AC}">
      <dgm:prSet/>
      <dgm:spPr/>
      <dgm:t>
        <a:bodyPr/>
        <a:lstStyle/>
        <a:p>
          <a:endParaRPr lang="en-US"/>
        </a:p>
      </dgm:t>
    </dgm:pt>
    <dgm:pt modelId="{22B04C5D-CF9A-4077-8772-F7B9FDF285DD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</a:rPr>
            <a:t>C and C++ languages</a:t>
          </a:r>
          <a:r>
            <a:rPr lang="en-US" sz="2000" dirty="0" smtClean="0">
              <a:latin typeface="Calibri" pitchFamily="34" charset="0"/>
            </a:rPr>
            <a:t> -  Dynamic memory allocation/</a:t>
          </a:r>
          <a:r>
            <a:rPr lang="en-US" sz="2000" dirty="0" err="1" smtClean="0">
              <a:latin typeface="Calibri" pitchFamily="34" charset="0"/>
            </a:rPr>
            <a:t>deallocation</a:t>
          </a:r>
          <a:r>
            <a:rPr lang="en-US" sz="2000" dirty="0" smtClean="0">
              <a:latin typeface="Calibri" pitchFamily="34" charset="0"/>
            </a:rPr>
            <a:t> is done manually through pointers that resulted in memory related errors. </a:t>
          </a:r>
          <a:endParaRPr lang="en-US" sz="2000" dirty="0">
            <a:latin typeface="Calibri" pitchFamily="34" charset="0"/>
          </a:endParaRPr>
        </a:p>
      </dgm:t>
    </dgm:pt>
    <dgm:pt modelId="{AAF26F33-B60E-41DC-AA5B-0329E1AA4CD2}" type="parTrans" cxnId="{F8960988-4F0D-44B5-8CD6-99F8BDB5DCB4}">
      <dgm:prSet/>
      <dgm:spPr/>
      <dgm:t>
        <a:bodyPr/>
        <a:lstStyle/>
        <a:p>
          <a:endParaRPr lang="en-US"/>
        </a:p>
      </dgm:t>
    </dgm:pt>
    <dgm:pt modelId="{77DC802C-564F-4F28-9278-7A0E29A9DE63}" type="sibTrans" cxnId="{F8960988-4F0D-44B5-8CD6-99F8BDB5DCB4}">
      <dgm:prSet/>
      <dgm:spPr/>
      <dgm:t>
        <a:bodyPr/>
        <a:lstStyle/>
        <a:p>
          <a:endParaRPr lang="en-US"/>
        </a:p>
      </dgm:t>
    </dgm:pt>
    <dgm:pt modelId="{165D4371-DA82-4853-9DFC-83AF6E6D2BEE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Java  incorporates:</a:t>
          </a:r>
        </a:p>
      </dgm:t>
    </dgm:pt>
    <dgm:pt modelId="{72C67F86-B501-4A85-AA3B-D1ACF810D928}" type="parTrans" cxnId="{003C6CCB-2102-4D6F-811B-505DF549C7CE}">
      <dgm:prSet/>
      <dgm:spPr/>
      <dgm:t>
        <a:bodyPr/>
        <a:lstStyle/>
        <a:p>
          <a:endParaRPr lang="en-US"/>
        </a:p>
      </dgm:t>
    </dgm:pt>
    <dgm:pt modelId="{BDB3EDA5-AC38-4A27-B9F8-E52522978AA9}" type="sibTrans" cxnId="{003C6CCB-2102-4D6F-811B-505DF549C7CE}">
      <dgm:prSet/>
      <dgm:spPr/>
      <dgm:t>
        <a:bodyPr/>
        <a:lstStyle/>
        <a:p>
          <a:endParaRPr lang="en-US"/>
        </a:p>
      </dgm:t>
    </dgm:pt>
    <dgm:pt modelId="{EBFDBB4A-5B1D-4BB7-BD3E-72BF3DFA36A7}">
      <dgm:prSet/>
      <dgm:spPr/>
      <dgm:t>
        <a:bodyPr/>
        <a:lstStyle/>
        <a:p>
          <a:r>
            <a:rPr lang="en-US" sz="1600" b="1" dirty="0" smtClean="0">
              <a:latin typeface="Calibri" pitchFamily="34" charset="0"/>
            </a:rPr>
            <a:t>Strong memory management</a:t>
          </a:r>
          <a:r>
            <a:rPr lang="en-US" sz="1600" dirty="0" smtClean="0">
              <a:latin typeface="Calibri" pitchFamily="34" charset="0"/>
            </a:rPr>
            <a:t> - Handles memory allocation and </a:t>
          </a:r>
          <a:r>
            <a:rPr lang="en-US" sz="1600" dirty="0" err="1" smtClean="0">
              <a:latin typeface="Calibri" pitchFamily="34" charset="0"/>
            </a:rPr>
            <a:t>deallocation</a:t>
          </a:r>
          <a:r>
            <a:rPr lang="en-US" sz="1600" dirty="0" smtClean="0">
              <a:latin typeface="Calibri" pitchFamily="34" charset="0"/>
            </a:rPr>
            <a:t> using </a:t>
          </a:r>
          <a:r>
            <a:rPr lang="en-US" sz="1600" b="1" u="sng" dirty="0" smtClean="0">
              <a:latin typeface="Calibri" pitchFamily="34" charset="0"/>
            </a:rPr>
            <a:t>Garbage Collection Mechanism</a:t>
          </a:r>
          <a:r>
            <a:rPr lang="en-US" sz="1600" dirty="0" smtClean="0">
              <a:latin typeface="Calibri" pitchFamily="34" charset="0"/>
            </a:rPr>
            <a:t> that destroys unused objects  in memory automatically.</a:t>
          </a:r>
        </a:p>
      </dgm:t>
    </dgm:pt>
    <dgm:pt modelId="{1AC80453-FDBF-45B8-9D07-48CD22394B8C}" type="parTrans" cxnId="{CD2D1248-8E32-4AB1-8A51-06FD39F82BFE}">
      <dgm:prSet/>
      <dgm:spPr/>
      <dgm:t>
        <a:bodyPr/>
        <a:lstStyle/>
        <a:p>
          <a:endParaRPr lang="en-US"/>
        </a:p>
      </dgm:t>
    </dgm:pt>
    <dgm:pt modelId="{88F88955-76F6-48B2-A3F9-E561D7FF53FE}" type="sibTrans" cxnId="{CD2D1248-8E32-4AB1-8A51-06FD39F82BFE}">
      <dgm:prSet/>
      <dgm:spPr/>
      <dgm:t>
        <a:bodyPr/>
        <a:lstStyle/>
        <a:p>
          <a:endParaRPr lang="en-US"/>
        </a:p>
      </dgm:t>
    </dgm:pt>
    <dgm:pt modelId="{68237F35-CACA-4AB8-BD59-3033D8768F92}">
      <dgm:prSet/>
      <dgm:spPr/>
      <dgm:t>
        <a:bodyPr/>
        <a:lstStyle/>
        <a:p>
          <a:r>
            <a:rPr lang="en-US" sz="1600" b="1" dirty="0" smtClean="0">
              <a:latin typeface="Calibri" pitchFamily="34" charset="0"/>
            </a:rPr>
            <a:t>Exception handling mechanism </a:t>
          </a:r>
          <a:r>
            <a:rPr lang="en-US" sz="1600" dirty="0" smtClean="0">
              <a:latin typeface="Calibri" pitchFamily="34" charset="0"/>
            </a:rPr>
            <a:t> - Stops abnormal termination of code at runtime.</a:t>
          </a:r>
        </a:p>
      </dgm:t>
    </dgm:pt>
    <dgm:pt modelId="{94CA306B-70CD-427F-A6A5-8E913BCFDCCA}" type="parTrans" cxnId="{AACB7E13-5382-4B9B-866E-9F87519130CD}">
      <dgm:prSet/>
      <dgm:spPr/>
      <dgm:t>
        <a:bodyPr/>
        <a:lstStyle/>
        <a:p>
          <a:endParaRPr lang="en-US"/>
        </a:p>
      </dgm:t>
    </dgm:pt>
    <dgm:pt modelId="{B37FBFA2-B9AE-46A8-B307-43A61F2C1FDA}" type="sibTrans" cxnId="{AACB7E13-5382-4B9B-866E-9F87519130CD}">
      <dgm:prSet/>
      <dgm:spPr/>
      <dgm:t>
        <a:bodyPr/>
        <a:lstStyle/>
        <a:p>
          <a:endParaRPr lang="en-US"/>
        </a:p>
      </dgm:t>
    </dgm:pt>
    <dgm:pt modelId="{A34690BB-4348-43CD-AF2D-45B22D1A69C3}">
      <dgm:prSet/>
      <dgm:spPr/>
      <dgm:t>
        <a:bodyPr/>
        <a:lstStyle/>
        <a:p>
          <a:r>
            <a:rPr lang="en-US" sz="1600" b="1" dirty="0" smtClean="0">
              <a:latin typeface="Calibri" pitchFamily="34" charset="0"/>
            </a:rPr>
            <a:t>Compile-time checking</a:t>
          </a:r>
          <a:r>
            <a:rPr lang="en-US" sz="1600" dirty="0" smtClean="0">
              <a:latin typeface="Calibri" pitchFamily="34" charset="0"/>
            </a:rPr>
            <a:t> – Ensures variables are declared which contain specific type of data.</a:t>
          </a:r>
        </a:p>
      </dgm:t>
    </dgm:pt>
    <dgm:pt modelId="{625DDB62-76FB-487A-807B-9FA01F5F0655}" type="parTrans" cxnId="{EE6C4521-0A34-4527-9047-BEB859E32E72}">
      <dgm:prSet/>
      <dgm:spPr/>
      <dgm:t>
        <a:bodyPr/>
        <a:lstStyle/>
        <a:p>
          <a:endParaRPr lang="en-US"/>
        </a:p>
      </dgm:t>
    </dgm:pt>
    <dgm:pt modelId="{CA2C5AF2-A978-46E1-BE51-AEBB73E8D314}" type="sibTrans" cxnId="{EE6C4521-0A34-4527-9047-BEB859E32E72}">
      <dgm:prSet/>
      <dgm:spPr/>
      <dgm:t>
        <a:bodyPr/>
        <a:lstStyle/>
        <a:p>
          <a:endParaRPr lang="en-US"/>
        </a:p>
      </dgm:t>
    </dgm:pt>
    <dgm:pt modelId="{FE6D3595-DA11-4A67-ABFB-CB3D538DAC33}">
      <dgm:prSet/>
      <dgm:spPr/>
      <dgm:t>
        <a:bodyPr/>
        <a:lstStyle/>
        <a:p>
          <a:r>
            <a:rPr lang="en-US" sz="1600" b="1" dirty="0" smtClean="0">
              <a:latin typeface="Calibri" pitchFamily="34" charset="0"/>
            </a:rPr>
            <a:t>Run-time checking</a:t>
          </a:r>
          <a:r>
            <a:rPr lang="en-US" sz="1600" dirty="0" smtClean="0">
              <a:latin typeface="Calibri" pitchFamily="34" charset="0"/>
            </a:rPr>
            <a:t> – Ensures purity of Java code during execution.</a:t>
          </a:r>
        </a:p>
      </dgm:t>
    </dgm:pt>
    <dgm:pt modelId="{15942F39-5195-4FBA-B45B-7F68063450AD}" type="parTrans" cxnId="{5BD33F98-D8DF-48DD-BFE5-11F218536ED2}">
      <dgm:prSet/>
      <dgm:spPr/>
      <dgm:t>
        <a:bodyPr/>
        <a:lstStyle/>
        <a:p>
          <a:endParaRPr lang="en-US"/>
        </a:p>
      </dgm:t>
    </dgm:pt>
    <dgm:pt modelId="{78C36C5C-CB23-4FA8-926A-A8E570817A41}" type="sibTrans" cxnId="{5BD33F98-D8DF-48DD-BFE5-11F218536ED2}">
      <dgm:prSet/>
      <dgm:spPr/>
      <dgm:t>
        <a:bodyPr/>
        <a:lstStyle/>
        <a:p>
          <a:endParaRPr lang="en-US"/>
        </a:p>
      </dgm:t>
    </dgm:pt>
    <dgm:pt modelId="{D0C05860-ABA0-4A0C-8561-063EECF1ABD2}" type="pres">
      <dgm:prSet presAssocID="{2A455F29-9CAA-43F1-9934-26DDEDADF8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2BDE5F-C11F-4461-8542-562460C05FF7}" type="pres">
      <dgm:prSet presAssocID="{2C9B903F-83CA-4582-89EF-46226FDCC874}" presName="parentLin" presStyleCnt="0"/>
      <dgm:spPr/>
    </dgm:pt>
    <dgm:pt modelId="{69D4CAAB-04AF-48B6-960F-376CA839614B}" type="pres">
      <dgm:prSet presAssocID="{2C9B903F-83CA-4582-89EF-46226FDCC87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9200F5B-4793-4EF6-B4C1-8F59188CA52E}" type="pres">
      <dgm:prSet presAssocID="{2C9B903F-83CA-4582-89EF-46226FDCC87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0E516-83C1-4FF8-95FE-1BF524738BC2}" type="pres">
      <dgm:prSet presAssocID="{2C9B903F-83CA-4582-89EF-46226FDCC874}" presName="negativeSpace" presStyleCnt="0"/>
      <dgm:spPr/>
    </dgm:pt>
    <dgm:pt modelId="{CEA6A692-3A0A-490D-AE03-22E2C3D731CD}" type="pres">
      <dgm:prSet presAssocID="{2C9B903F-83CA-4582-89EF-46226FDCC87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CB3C0-2333-4F7D-AAD7-E08C6D4E4776}" type="pres">
      <dgm:prSet presAssocID="{D26D4A4E-B8EB-47EA-8143-70C7649FE4D3}" presName="spaceBetweenRectangles" presStyleCnt="0"/>
      <dgm:spPr/>
    </dgm:pt>
    <dgm:pt modelId="{DA119987-3B92-401C-A84C-8DB551751427}" type="pres">
      <dgm:prSet presAssocID="{C2C4A2B5-BD45-4274-AEC8-705AA3E09E69}" presName="parentLin" presStyleCnt="0"/>
      <dgm:spPr/>
    </dgm:pt>
    <dgm:pt modelId="{B774156B-E91C-4558-BFE9-55A5CDCB9444}" type="pres">
      <dgm:prSet presAssocID="{C2C4A2B5-BD45-4274-AEC8-705AA3E09E6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BC4829F-683D-4AB7-8345-5506D96C36B1}" type="pres">
      <dgm:prSet presAssocID="{C2C4A2B5-BD45-4274-AEC8-705AA3E09E6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8DEF1-0BD1-48E0-AD3C-F60B225B6027}" type="pres">
      <dgm:prSet presAssocID="{C2C4A2B5-BD45-4274-AEC8-705AA3E09E69}" presName="negativeSpace" presStyleCnt="0"/>
      <dgm:spPr/>
    </dgm:pt>
    <dgm:pt modelId="{DF88DB71-6232-4C35-B66E-62DD13025B7C}" type="pres">
      <dgm:prSet presAssocID="{C2C4A2B5-BD45-4274-AEC8-705AA3E09E69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55F20F-2E0D-4F41-84FE-C5369000023B}" type="presOf" srcId="{2A455F29-9CAA-43F1-9934-26DDEDADF8BC}" destId="{D0C05860-ABA0-4A0C-8561-063EECF1ABD2}" srcOrd="0" destOrd="0" presId="urn:microsoft.com/office/officeart/2005/8/layout/list1"/>
    <dgm:cxn modelId="{808C3CA2-A58F-4482-A34B-F7BB178A74D4}" srcId="{2A455F29-9CAA-43F1-9934-26DDEDADF8BC}" destId="{C2C4A2B5-BD45-4274-AEC8-705AA3E09E69}" srcOrd="1" destOrd="0" parTransId="{BF997589-3D10-4C68-BC49-6965E7714DD5}" sibTransId="{3709FDDB-2AF4-46AB-8D18-D45D2A2A936D}"/>
    <dgm:cxn modelId="{415EDE33-77A9-44BF-91D5-F9752B7B4D9E}" type="presOf" srcId="{EBFDBB4A-5B1D-4BB7-BD3E-72BF3DFA36A7}" destId="{DF88DB71-6232-4C35-B66E-62DD13025B7C}" srcOrd="0" destOrd="2" presId="urn:microsoft.com/office/officeart/2005/8/layout/list1"/>
    <dgm:cxn modelId="{03F9AF26-9C2C-4239-8B2A-93D70F3D3AE6}" type="presOf" srcId="{A34690BB-4348-43CD-AF2D-45B22D1A69C3}" destId="{DF88DB71-6232-4C35-B66E-62DD13025B7C}" srcOrd="0" destOrd="4" presId="urn:microsoft.com/office/officeart/2005/8/layout/list1"/>
    <dgm:cxn modelId="{79FD8BF2-8E24-483E-815B-81C180CEA660}" type="presOf" srcId="{52296452-6844-449D-8770-7DBD41D52187}" destId="{CEA6A692-3A0A-490D-AE03-22E2C3D731CD}" srcOrd="0" destOrd="1" presId="urn:microsoft.com/office/officeart/2005/8/layout/list1"/>
    <dgm:cxn modelId="{F8960988-4F0D-44B5-8CD6-99F8BDB5DCB4}" srcId="{C2C4A2B5-BD45-4274-AEC8-705AA3E09E69}" destId="{22B04C5D-CF9A-4077-8772-F7B9FDF285DD}" srcOrd="0" destOrd="0" parTransId="{AAF26F33-B60E-41DC-AA5B-0329E1AA4CD2}" sibTransId="{77DC802C-564F-4F28-9278-7A0E29A9DE63}"/>
    <dgm:cxn modelId="{5BD33F98-D8DF-48DD-BFE5-11F218536ED2}" srcId="{165D4371-DA82-4853-9DFC-83AF6E6D2BEE}" destId="{FE6D3595-DA11-4A67-ABFB-CB3D538DAC33}" srcOrd="3" destOrd="0" parTransId="{15942F39-5195-4FBA-B45B-7F68063450AD}" sibTransId="{78C36C5C-CB23-4FA8-926A-A8E570817A41}"/>
    <dgm:cxn modelId="{42E1815C-E5A4-4D48-9051-524A0C124F83}" srcId="{2A455F29-9CAA-43F1-9934-26DDEDADF8BC}" destId="{2C9B903F-83CA-4582-89EF-46226FDCC874}" srcOrd="0" destOrd="0" parTransId="{A04ABBF7-6F55-41FF-9B0B-04BF5BDCA0FC}" sibTransId="{D26D4A4E-B8EB-47EA-8143-70C7649FE4D3}"/>
    <dgm:cxn modelId="{EA204397-B5DC-4368-883C-215A55658241}" type="presOf" srcId="{2C9B903F-83CA-4582-89EF-46226FDCC874}" destId="{99200F5B-4793-4EF6-B4C1-8F59188CA52E}" srcOrd="1" destOrd="0" presId="urn:microsoft.com/office/officeart/2005/8/layout/list1"/>
    <dgm:cxn modelId="{52C39FA6-75CF-4AC4-9F0E-C475A8DB69C5}" type="presOf" srcId="{FE6D3595-DA11-4A67-ABFB-CB3D538DAC33}" destId="{DF88DB71-6232-4C35-B66E-62DD13025B7C}" srcOrd="0" destOrd="5" presId="urn:microsoft.com/office/officeart/2005/8/layout/list1"/>
    <dgm:cxn modelId="{4790888A-9505-4DFD-B6D8-C177D84A5908}" type="presOf" srcId="{C2C4A2B5-BD45-4274-AEC8-705AA3E09E69}" destId="{DBC4829F-683D-4AB7-8345-5506D96C36B1}" srcOrd="1" destOrd="0" presId="urn:microsoft.com/office/officeart/2005/8/layout/list1"/>
    <dgm:cxn modelId="{BB35A768-9359-480D-A704-D3013EB07EA6}" type="presOf" srcId="{165D4371-DA82-4853-9DFC-83AF6E6D2BEE}" destId="{DF88DB71-6232-4C35-B66E-62DD13025B7C}" srcOrd="0" destOrd="1" presId="urn:microsoft.com/office/officeart/2005/8/layout/list1"/>
    <dgm:cxn modelId="{399245DE-37E9-4B28-991C-5A730552EDBC}" type="presOf" srcId="{C2C4A2B5-BD45-4274-AEC8-705AA3E09E69}" destId="{B774156B-E91C-4558-BFE9-55A5CDCB9444}" srcOrd="0" destOrd="0" presId="urn:microsoft.com/office/officeart/2005/8/layout/list1"/>
    <dgm:cxn modelId="{E589A5C7-2AF3-4231-B93A-0605644EAF97}" type="presOf" srcId="{22B04C5D-CF9A-4077-8772-F7B9FDF285DD}" destId="{DF88DB71-6232-4C35-B66E-62DD13025B7C}" srcOrd="0" destOrd="0" presId="urn:microsoft.com/office/officeart/2005/8/layout/list1"/>
    <dgm:cxn modelId="{003C6CCB-2102-4D6F-811B-505DF549C7CE}" srcId="{C2C4A2B5-BD45-4274-AEC8-705AA3E09E69}" destId="{165D4371-DA82-4853-9DFC-83AF6E6D2BEE}" srcOrd="1" destOrd="0" parTransId="{72C67F86-B501-4A85-AA3B-D1ACF810D928}" sibTransId="{BDB3EDA5-AC38-4A27-B9F8-E52522978AA9}"/>
    <dgm:cxn modelId="{AACB7E13-5382-4B9B-866E-9F87519130CD}" srcId="{165D4371-DA82-4853-9DFC-83AF6E6D2BEE}" destId="{68237F35-CACA-4AB8-BD59-3033D8768F92}" srcOrd="1" destOrd="0" parTransId="{94CA306B-70CD-427F-A6A5-8E913BCFDCCA}" sibTransId="{B37FBFA2-B9AE-46A8-B307-43A61F2C1FDA}"/>
    <dgm:cxn modelId="{92221665-E671-47F0-8717-ADC8F634F6AC}" srcId="{2C9B903F-83CA-4582-89EF-46226FDCC874}" destId="{52296452-6844-449D-8770-7DBD41D52187}" srcOrd="1" destOrd="0" parTransId="{63FBD4DA-8E5C-4B4C-9117-0FD70AE75283}" sibTransId="{C91BDBFC-096B-467E-A098-9C1F682189FD}"/>
    <dgm:cxn modelId="{1A37FA15-86F1-43E4-A3E5-CB6428D3844F}" type="presOf" srcId="{68237F35-CACA-4AB8-BD59-3033D8768F92}" destId="{DF88DB71-6232-4C35-B66E-62DD13025B7C}" srcOrd="0" destOrd="3" presId="urn:microsoft.com/office/officeart/2005/8/layout/list1"/>
    <dgm:cxn modelId="{E702E6C1-77C7-4FCF-9611-AEBA1BAC0E71}" srcId="{2C9B903F-83CA-4582-89EF-46226FDCC874}" destId="{E7756826-B0E0-4506-8F15-346146E16A94}" srcOrd="0" destOrd="0" parTransId="{BC3BE292-21AA-4826-9139-8A1D85920084}" sibTransId="{0F1E9302-191D-4B22-96DF-1B021F529DAB}"/>
    <dgm:cxn modelId="{5A99E264-2ECF-4BA3-BE8D-A5ECC2971B85}" type="presOf" srcId="{E7756826-B0E0-4506-8F15-346146E16A94}" destId="{CEA6A692-3A0A-490D-AE03-22E2C3D731CD}" srcOrd="0" destOrd="0" presId="urn:microsoft.com/office/officeart/2005/8/layout/list1"/>
    <dgm:cxn modelId="{CD2D1248-8E32-4AB1-8A51-06FD39F82BFE}" srcId="{165D4371-DA82-4853-9DFC-83AF6E6D2BEE}" destId="{EBFDBB4A-5B1D-4BB7-BD3E-72BF3DFA36A7}" srcOrd="0" destOrd="0" parTransId="{1AC80453-FDBF-45B8-9D07-48CD22394B8C}" sibTransId="{88F88955-76F6-48B2-A3F9-E561D7FF53FE}"/>
    <dgm:cxn modelId="{EE6C4521-0A34-4527-9047-BEB859E32E72}" srcId="{165D4371-DA82-4853-9DFC-83AF6E6D2BEE}" destId="{A34690BB-4348-43CD-AF2D-45B22D1A69C3}" srcOrd="2" destOrd="0" parTransId="{625DDB62-76FB-487A-807B-9FA01F5F0655}" sibTransId="{CA2C5AF2-A978-46E1-BE51-AEBB73E8D314}"/>
    <dgm:cxn modelId="{819FFE9E-7231-419C-A453-7364212024C7}" type="presOf" srcId="{2C9B903F-83CA-4582-89EF-46226FDCC874}" destId="{69D4CAAB-04AF-48B6-960F-376CA839614B}" srcOrd="0" destOrd="0" presId="urn:microsoft.com/office/officeart/2005/8/layout/list1"/>
    <dgm:cxn modelId="{B3AC620E-1FDA-4E0D-B4B6-2C82C8F017D1}" type="presParOf" srcId="{D0C05860-ABA0-4A0C-8561-063EECF1ABD2}" destId="{A02BDE5F-C11F-4461-8542-562460C05FF7}" srcOrd="0" destOrd="0" presId="urn:microsoft.com/office/officeart/2005/8/layout/list1"/>
    <dgm:cxn modelId="{7727E3B8-B198-4FC1-8BC7-8E0D4FEE3313}" type="presParOf" srcId="{A02BDE5F-C11F-4461-8542-562460C05FF7}" destId="{69D4CAAB-04AF-48B6-960F-376CA839614B}" srcOrd="0" destOrd="0" presId="urn:microsoft.com/office/officeart/2005/8/layout/list1"/>
    <dgm:cxn modelId="{7E32649E-4328-416B-97E6-8368E300BEF5}" type="presParOf" srcId="{A02BDE5F-C11F-4461-8542-562460C05FF7}" destId="{99200F5B-4793-4EF6-B4C1-8F59188CA52E}" srcOrd="1" destOrd="0" presId="urn:microsoft.com/office/officeart/2005/8/layout/list1"/>
    <dgm:cxn modelId="{CAFA390D-4C38-42A3-A5B3-015D8EFDB323}" type="presParOf" srcId="{D0C05860-ABA0-4A0C-8561-063EECF1ABD2}" destId="{81F0E516-83C1-4FF8-95FE-1BF524738BC2}" srcOrd="1" destOrd="0" presId="urn:microsoft.com/office/officeart/2005/8/layout/list1"/>
    <dgm:cxn modelId="{36D6F022-B96C-4A50-A59C-B94DEB991C73}" type="presParOf" srcId="{D0C05860-ABA0-4A0C-8561-063EECF1ABD2}" destId="{CEA6A692-3A0A-490D-AE03-22E2C3D731CD}" srcOrd="2" destOrd="0" presId="urn:microsoft.com/office/officeart/2005/8/layout/list1"/>
    <dgm:cxn modelId="{2A0488A5-1B78-4E79-B8CE-A120CF9106A8}" type="presParOf" srcId="{D0C05860-ABA0-4A0C-8561-063EECF1ABD2}" destId="{9FBCB3C0-2333-4F7D-AAD7-E08C6D4E4776}" srcOrd="3" destOrd="0" presId="urn:microsoft.com/office/officeart/2005/8/layout/list1"/>
    <dgm:cxn modelId="{39A6B6E4-1936-431B-B548-D11D2945B3D9}" type="presParOf" srcId="{D0C05860-ABA0-4A0C-8561-063EECF1ABD2}" destId="{DA119987-3B92-401C-A84C-8DB551751427}" srcOrd="4" destOrd="0" presId="urn:microsoft.com/office/officeart/2005/8/layout/list1"/>
    <dgm:cxn modelId="{27C94CFF-5FDA-4FDD-9803-5A4C38AF28C4}" type="presParOf" srcId="{DA119987-3B92-401C-A84C-8DB551751427}" destId="{B774156B-E91C-4558-BFE9-55A5CDCB9444}" srcOrd="0" destOrd="0" presId="urn:microsoft.com/office/officeart/2005/8/layout/list1"/>
    <dgm:cxn modelId="{88C73928-B596-4F52-9E29-6FC19A8A586D}" type="presParOf" srcId="{DA119987-3B92-401C-A84C-8DB551751427}" destId="{DBC4829F-683D-4AB7-8345-5506D96C36B1}" srcOrd="1" destOrd="0" presId="urn:microsoft.com/office/officeart/2005/8/layout/list1"/>
    <dgm:cxn modelId="{8125B170-0068-4EB8-B95A-593F010AC2C4}" type="presParOf" srcId="{D0C05860-ABA0-4A0C-8561-063EECF1ABD2}" destId="{E228DEF1-0BD1-48E0-AD3C-F60B225B6027}" srcOrd="5" destOrd="0" presId="urn:microsoft.com/office/officeart/2005/8/layout/list1"/>
    <dgm:cxn modelId="{20606D34-A828-4804-8917-DA49B066490C}" type="presParOf" srcId="{D0C05860-ABA0-4A0C-8561-063EECF1ABD2}" destId="{DF88DB71-6232-4C35-B66E-62DD13025B7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06FA50C-DD91-4DD9-BB98-00F1C1D7E7A3}">
      <dsp:nvSpPr>
        <dsp:cNvPr id="0" name=""/>
        <dsp:cNvSpPr/>
      </dsp:nvSpPr>
      <dsp:spPr>
        <a:xfrm>
          <a:off x="0" y="0"/>
          <a:ext cx="3173015" cy="1903809"/>
        </a:xfrm>
        <a:prstGeom prst="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Structured Programming Paradigm</a:t>
          </a:r>
          <a:endParaRPr lang="en-US" sz="3300" kern="1200" dirty="0"/>
        </a:p>
      </dsp:txBody>
      <dsp:txXfrm>
        <a:off x="0" y="0"/>
        <a:ext cx="3173015" cy="1903809"/>
      </dsp:txXfrm>
    </dsp:sp>
    <dsp:sp modelId="{630367FA-D675-443B-BD9D-D1775D89209F}">
      <dsp:nvSpPr>
        <dsp:cNvPr id="0" name=""/>
        <dsp:cNvSpPr/>
      </dsp:nvSpPr>
      <dsp:spPr>
        <a:xfrm>
          <a:off x="4495815" y="5"/>
          <a:ext cx="3173015" cy="19038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Object-oriented Programming Paradigm</a:t>
          </a:r>
          <a:endParaRPr lang="en-US" sz="3300" kern="1200" dirty="0"/>
        </a:p>
      </dsp:txBody>
      <dsp:txXfrm>
        <a:off x="4495815" y="5"/>
        <a:ext cx="3173015" cy="190380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EA6A692-3A0A-490D-AE03-22E2C3D731CD}">
      <dsp:nvSpPr>
        <dsp:cNvPr id="0" name=""/>
        <dsp:cNvSpPr/>
      </dsp:nvSpPr>
      <dsp:spPr>
        <a:xfrm>
          <a:off x="0" y="269459"/>
          <a:ext cx="8610600" cy="428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54076" rIns="668278" bIns="14224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Security checks applied at different layers ensures that the Java programs are protected against malicious codes.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programs that are accessed on the network are known as applets.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applies security to applets by placing them in a sandbox that ensures it should not have direct access to files or resources available on the local system.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Virtual Machine (JVM) which is a runtime environment for executing Java programs applies its own security features to Java language.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JVM ensures that the code loaded for execution is well-formed and conforms to Java standards.</a:t>
          </a:r>
          <a:endParaRPr lang="en-US" sz="2000" kern="1200" dirty="0">
            <a:latin typeface="Calibri" pitchFamily="34" charset="0"/>
          </a:endParaRPr>
        </a:p>
      </dsp:txBody>
      <dsp:txXfrm>
        <a:off x="0" y="269459"/>
        <a:ext cx="8610600" cy="4284000"/>
      </dsp:txXfrm>
    </dsp:sp>
    <dsp:sp modelId="{99200F5B-4793-4EF6-B4C1-8F59188CA52E}">
      <dsp:nvSpPr>
        <dsp:cNvPr id="0" name=""/>
        <dsp:cNvSpPr/>
      </dsp:nvSpPr>
      <dsp:spPr>
        <a:xfrm>
          <a:off x="430530" y="18539"/>
          <a:ext cx="6027420" cy="50184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Secure</a:t>
          </a:r>
          <a:endParaRPr lang="en-US" sz="2000" kern="1200" dirty="0"/>
        </a:p>
      </dsp:txBody>
      <dsp:txXfrm>
        <a:off x="430530" y="18539"/>
        <a:ext cx="6027420" cy="50184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0C153-60BC-4A4C-959D-644D819CDF59}">
      <dsp:nvSpPr>
        <dsp:cNvPr id="0" name=""/>
        <dsp:cNvSpPr/>
      </dsp:nvSpPr>
      <dsp:spPr>
        <a:xfrm>
          <a:off x="0" y="463851"/>
          <a:ext cx="8153400" cy="325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94" tIns="458216" rIns="6327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Supports portability by converting application into architecture neutral </a:t>
          </a:r>
          <a:r>
            <a:rPr lang="en-US" sz="2000" kern="1200" dirty="0" err="1" smtClean="0">
              <a:latin typeface="Calibri" pitchFamily="34" charset="0"/>
            </a:rPr>
            <a:t>bytecode</a:t>
          </a:r>
          <a:r>
            <a:rPr lang="en-US" sz="2000" kern="1200" dirty="0" smtClean="0">
              <a:latin typeface="Calibri" pitchFamily="34" charset="0"/>
            </a:rPr>
            <a:t> during compilation.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has defined language specifications, such as size of primitive data types and operators that are independent of the hardware platform.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For example, an integer variable in Java always occupies 32 bits on whichever machine the code is executed.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These features satisfies the major goal of Java language which is ‘</a:t>
          </a:r>
          <a:r>
            <a:rPr lang="en-US" sz="2000" b="1" u="sng" kern="1200" dirty="0" smtClean="0">
              <a:latin typeface="Calibri" pitchFamily="34" charset="0"/>
            </a:rPr>
            <a:t>Write once, run anywhere</a:t>
          </a:r>
          <a:r>
            <a:rPr lang="en-US" sz="2000" kern="1200" dirty="0" smtClean="0">
              <a:latin typeface="Calibri" pitchFamily="34" charset="0"/>
            </a:rPr>
            <a:t>’. 		</a:t>
          </a:r>
        </a:p>
      </dsp:txBody>
      <dsp:txXfrm>
        <a:off x="0" y="463851"/>
        <a:ext cx="8153400" cy="3257099"/>
      </dsp:txXfrm>
    </dsp:sp>
    <dsp:sp modelId="{8C596DD4-472E-41E6-82B5-24ECE7D66F47}">
      <dsp:nvSpPr>
        <dsp:cNvPr id="0" name=""/>
        <dsp:cNvSpPr/>
      </dsp:nvSpPr>
      <dsp:spPr>
        <a:xfrm>
          <a:off x="407670" y="128564"/>
          <a:ext cx="5707380" cy="649440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Architecture Neutral and Portable</a:t>
          </a:r>
          <a:endParaRPr lang="en-US" sz="2200" kern="1200" dirty="0"/>
        </a:p>
      </dsp:txBody>
      <dsp:txXfrm>
        <a:off x="407670" y="128564"/>
        <a:ext cx="5707380" cy="649440"/>
      </dsp:txXfrm>
    </dsp:sp>
    <dsp:sp modelId="{5881AFCA-D9BF-4BDB-9E98-80EC95598101}">
      <dsp:nvSpPr>
        <dsp:cNvPr id="0" name=""/>
        <dsp:cNvSpPr/>
      </dsp:nvSpPr>
      <dsp:spPr>
        <a:xfrm>
          <a:off x="0" y="4079699"/>
          <a:ext cx="8153400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94" tIns="458216" rIns="6327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</a:rPr>
            <a:t>Allows a single program to perform multiple tasks simultaneously with different  threads.</a:t>
          </a:r>
          <a:endParaRPr lang="en-US" sz="2000" kern="1200" dirty="0">
            <a:latin typeface="Calibri" pitchFamily="34" charset="0"/>
          </a:endParaRPr>
        </a:p>
      </dsp:txBody>
      <dsp:txXfrm>
        <a:off x="0" y="4079699"/>
        <a:ext cx="8153400" cy="1178100"/>
      </dsp:txXfrm>
    </dsp:sp>
    <dsp:sp modelId="{97E05F83-74DF-43EB-A45E-E6029784BE29}">
      <dsp:nvSpPr>
        <dsp:cNvPr id="0" name=""/>
        <dsp:cNvSpPr/>
      </dsp:nvSpPr>
      <dsp:spPr>
        <a:xfrm>
          <a:off x="407670" y="3846361"/>
          <a:ext cx="5707380" cy="64944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Multithreaded</a:t>
          </a:r>
          <a:endParaRPr lang="en-US" sz="2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7670" y="3846361"/>
        <a:ext cx="5707380" cy="64944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9F01307-33A9-478B-B472-6458DB9B69ED}">
      <dsp:nvSpPr>
        <dsp:cNvPr id="0" name=""/>
        <dsp:cNvSpPr/>
      </dsp:nvSpPr>
      <dsp:spPr>
        <a:xfrm>
          <a:off x="0" y="303449"/>
          <a:ext cx="80772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16560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Supports distributed programming in which resources can be accessed across the network.</a:t>
          </a:r>
          <a:endParaRPr lang="en-US" sz="2000" kern="1200" dirty="0">
            <a:latin typeface="Calibri" pitchFamily="34" charset="0"/>
          </a:endParaRPr>
        </a:p>
      </dsp:txBody>
      <dsp:txXfrm>
        <a:off x="0" y="303449"/>
        <a:ext cx="8077200" cy="1134000"/>
      </dsp:txXfrm>
    </dsp:sp>
    <dsp:sp modelId="{C90BF725-8929-4B65-8B32-9B36344F2CF5}">
      <dsp:nvSpPr>
        <dsp:cNvPr id="0" name=""/>
        <dsp:cNvSpPr/>
      </dsp:nvSpPr>
      <dsp:spPr>
        <a:xfrm>
          <a:off x="239917" y="0"/>
          <a:ext cx="5654040" cy="590400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Distributed</a:t>
          </a:r>
          <a:endParaRPr lang="en-US" sz="2000" kern="1200" dirty="0"/>
        </a:p>
      </dsp:txBody>
      <dsp:txXfrm>
        <a:off x="239917" y="0"/>
        <a:ext cx="5654040" cy="590400"/>
      </dsp:txXfrm>
    </dsp:sp>
    <dsp:sp modelId="{33247656-B060-4DA2-A30C-572FD063D001}">
      <dsp:nvSpPr>
        <dsp:cNvPr id="0" name=""/>
        <dsp:cNvSpPr/>
      </dsp:nvSpPr>
      <dsp:spPr>
        <a:xfrm>
          <a:off x="0" y="1840650"/>
          <a:ext cx="807720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16560" rIns="6268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At runtime an application can dynamically decide which classes it requires and loads them accordingly.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This gives new perspective to Java for designing and developing applications.  </a:t>
          </a:r>
          <a:endParaRPr lang="en-US" sz="2000" kern="1200" dirty="0">
            <a:latin typeface="Calibri" pitchFamily="34" charset="0"/>
          </a:endParaRPr>
        </a:p>
      </dsp:txBody>
      <dsp:txXfrm>
        <a:off x="0" y="1840650"/>
        <a:ext cx="8077200" cy="1732500"/>
      </dsp:txXfrm>
    </dsp:sp>
    <dsp:sp modelId="{E55A1FC1-96B6-4189-A23C-537ECF1E6BAF}">
      <dsp:nvSpPr>
        <dsp:cNvPr id="0" name=""/>
        <dsp:cNvSpPr/>
      </dsp:nvSpPr>
      <dsp:spPr>
        <a:xfrm>
          <a:off x="403860" y="1545450"/>
          <a:ext cx="5654040" cy="590400"/>
        </a:xfrm>
        <a:prstGeom prst="round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Dynamic</a:t>
          </a:r>
          <a:endParaRPr lang="en-US" sz="2000" kern="1200" dirty="0"/>
        </a:p>
      </dsp:txBody>
      <dsp:txXfrm>
        <a:off x="403860" y="1545450"/>
        <a:ext cx="5654040" cy="5904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C33D78-524D-4CEE-838E-7D56026A705A}">
      <dsp:nvSpPr>
        <dsp:cNvPr id="0" name=""/>
        <dsp:cNvSpPr/>
      </dsp:nvSpPr>
      <dsp:spPr>
        <a:xfrm>
          <a:off x="0" y="0"/>
          <a:ext cx="6671310" cy="103849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</a:rPr>
            <a:t>Object-oriented Analysis </a:t>
          </a:r>
          <a:r>
            <a:rPr lang="en-US" sz="2000" kern="1200" dirty="0" smtClean="0">
              <a:latin typeface="Calibri" pitchFamily="34" charset="0"/>
            </a:rPr>
            <a:t>(OOA) phase determines the functionality of the system.</a:t>
          </a:r>
          <a:endParaRPr lang="en-US" sz="2000" kern="1200" dirty="0">
            <a:latin typeface="Calibri" pitchFamily="34" charset="0"/>
          </a:endParaRPr>
        </a:p>
      </dsp:txBody>
      <dsp:txXfrm>
        <a:off x="0" y="0"/>
        <a:ext cx="5411563" cy="1038497"/>
      </dsp:txXfrm>
    </dsp:sp>
    <dsp:sp modelId="{B51BAA95-D891-4D8A-9044-1C1F5B74C693}">
      <dsp:nvSpPr>
        <dsp:cNvPr id="0" name=""/>
        <dsp:cNvSpPr/>
      </dsp:nvSpPr>
      <dsp:spPr>
        <a:xfrm>
          <a:off x="609592" y="1177392"/>
          <a:ext cx="6671310" cy="156581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</a:rPr>
            <a:t>Object-oriented Design </a:t>
          </a:r>
          <a:r>
            <a:rPr lang="en-US" sz="2000" kern="1200" dirty="0" smtClean="0">
              <a:latin typeface="Calibri" pitchFamily="34" charset="0"/>
            </a:rPr>
            <a:t>(OOD) phases determines the process of planning a system in which objects interact with each other to solve a software problem. </a:t>
          </a:r>
          <a:endParaRPr lang="en-US" sz="2000" kern="1200" dirty="0">
            <a:latin typeface="Calibri" pitchFamily="34" charset="0"/>
          </a:endParaRPr>
        </a:p>
      </dsp:txBody>
      <dsp:txXfrm>
        <a:off x="609592" y="1177392"/>
        <a:ext cx="5280279" cy="1565813"/>
      </dsp:txXfrm>
    </dsp:sp>
    <dsp:sp modelId="{76D0B31C-0B42-4D24-9A6B-243E21708B2C}">
      <dsp:nvSpPr>
        <dsp:cNvPr id="0" name=""/>
        <dsp:cNvSpPr/>
      </dsp:nvSpPr>
      <dsp:spPr>
        <a:xfrm>
          <a:off x="1177289" y="2880359"/>
          <a:ext cx="6671310" cy="123444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</a:rPr>
            <a:t>Object-oriented Programming </a:t>
          </a:r>
          <a:r>
            <a:rPr lang="en-US" sz="2000" kern="1200" dirty="0" smtClean="0">
              <a:latin typeface="Calibri" pitchFamily="34" charset="0"/>
            </a:rPr>
            <a:t>(OOP) deals with the actual implementation of the application.</a:t>
          </a:r>
          <a:endParaRPr lang="en-US" sz="2000" kern="1200" dirty="0">
            <a:latin typeface="Calibri" pitchFamily="34" charset="0"/>
          </a:endParaRPr>
        </a:p>
      </dsp:txBody>
      <dsp:txXfrm>
        <a:off x="1177289" y="2880359"/>
        <a:ext cx="5280279" cy="1234440"/>
      </dsp:txXfrm>
    </dsp:sp>
    <dsp:sp modelId="{245F1966-B9F8-4250-8232-A57BD6F0C4F8}">
      <dsp:nvSpPr>
        <dsp:cNvPr id="0" name=""/>
        <dsp:cNvSpPr/>
      </dsp:nvSpPr>
      <dsp:spPr>
        <a:xfrm>
          <a:off x="5833651" y="685796"/>
          <a:ext cx="802386" cy="802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33651" y="685796"/>
        <a:ext cx="802386" cy="802386"/>
      </dsp:txXfrm>
    </dsp:sp>
    <dsp:sp modelId="{94EBCDB4-EF51-4AD6-BBDC-0203950C9BEC}">
      <dsp:nvSpPr>
        <dsp:cNvPr id="0" name=""/>
        <dsp:cNvSpPr/>
      </dsp:nvSpPr>
      <dsp:spPr>
        <a:xfrm>
          <a:off x="6449240" y="2645227"/>
          <a:ext cx="802386" cy="802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449240" y="2645227"/>
        <a:ext cx="802386" cy="80238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2C75F9B-BBD0-4764-A065-9E2B37A5BEDD}">
      <dsp:nvSpPr>
        <dsp:cNvPr id="0" name=""/>
        <dsp:cNvSpPr/>
      </dsp:nvSpPr>
      <dsp:spPr>
        <a:xfrm rot="5400000">
          <a:off x="-222076" y="223751"/>
          <a:ext cx="1480508" cy="10363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1</a:t>
          </a:r>
          <a:endParaRPr lang="en-US" sz="3000" kern="1200" dirty="0"/>
        </a:p>
      </dsp:txBody>
      <dsp:txXfrm rot="5400000">
        <a:off x="-222076" y="223751"/>
        <a:ext cx="1480508" cy="1036356"/>
      </dsp:txXfrm>
    </dsp:sp>
    <dsp:sp modelId="{A45F31A3-BBF8-45B1-B588-52EDA0156382}">
      <dsp:nvSpPr>
        <dsp:cNvPr id="0" name=""/>
        <dsp:cNvSpPr/>
      </dsp:nvSpPr>
      <dsp:spPr>
        <a:xfrm rot="5400000">
          <a:off x="3732712" y="-2694681"/>
          <a:ext cx="962330" cy="63550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Calibri" pitchFamily="34" charset="0"/>
            </a:rPr>
            <a:t>They help to understand the real-world.</a:t>
          </a:r>
          <a:endParaRPr lang="en-US" sz="2400" kern="1200" dirty="0">
            <a:latin typeface="Calibri" pitchFamily="34" charset="0"/>
          </a:endParaRPr>
        </a:p>
      </dsp:txBody>
      <dsp:txXfrm rot="5400000">
        <a:off x="3732712" y="-2694681"/>
        <a:ext cx="962330" cy="6355043"/>
      </dsp:txXfrm>
    </dsp:sp>
    <dsp:sp modelId="{71E555E4-1B6C-43BF-A068-F142AAFE1FEA}">
      <dsp:nvSpPr>
        <dsp:cNvPr id="0" name=""/>
        <dsp:cNvSpPr/>
      </dsp:nvSpPr>
      <dsp:spPr>
        <a:xfrm rot="5400000">
          <a:off x="-222076" y="1408567"/>
          <a:ext cx="1480508" cy="10363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2</a:t>
          </a:r>
          <a:endParaRPr lang="en-US" sz="3000" kern="1200" dirty="0"/>
        </a:p>
      </dsp:txBody>
      <dsp:txXfrm rot="5400000">
        <a:off x="-222076" y="1408567"/>
        <a:ext cx="1480508" cy="1036356"/>
      </dsp:txXfrm>
    </dsp:sp>
    <dsp:sp modelId="{F1CE60A8-D10F-4C01-91C0-C90665D9AC1A}">
      <dsp:nvSpPr>
        <dsp:cNvPr id="0" name=""/>
        <dsp:cNvSpPr/>
      </dsp:nvSpPr>
      <dsp:spPr>
        <a:xfrm rot="5400000">
          <a:off x="3732712" y="-1511540"/>
          <a:ext cx="962330" cy="63550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Calibri" pitchFamily="34" charset="0"/>
            </a:rPr>
            <a:t>They map attributes and actions of real-world entities with state and behavior of software objects.</a:t>
          </a:r>
          <a:endParaRPr lang="en-US" sz="2400" kern="1200" dirty="0">
            <a:latin typeface="Calibri" pitchFamily="34" charset="0"/>
          </a:endParaRPr>
        </a:p>
      </dsp:txBody>
      <dsp:txXfrm rot="5400000">
        <a:off x="3732712" y="-1511540"/>
        <a:ext cx="962330" cy="635504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30B0E1-53AA-40F4-9959-6420AECF626A}">
      <dsp:nvSpPr>
        <dsp:cNvPr id="0" name=""/>
        <dsp:cNvSpPr/>
      </dsp:nvSpPr>
      <dsp:spPr>
        <a:xfrm rot="5400000">
          <a:off x="-408468" y="796654"/>
          <a:ext cx="2723125" cy="1906187"/>
        </a:xfrm>
        <a:prstGeom prst="chevron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1991</a:t>
          </a:r>
          <a:endParaRPr lang="en-US" sz="2800" kern="1200" dirty="0"/>
        </a:p>
      </dsp:txBody>
      <dsp:txXfrm rot="5400000">
        <a:off x="-408468" y="796654"/>
        <a:ext cx="2723125" cy="1906187"/>
      </dsp:txXfrm>
    </dsp:sp>
    <dsp:sp modelId="{68837F3B-C692-4FAD-9A89-A1749EF0ADE7}">
      <dsp:nvSpPr>
        <dsp:cNvPr id="0" name=""/>
        <dsp:cNvSpPr/>
      </dsp:nvSpPr>
      <dsp:spPr>
        <a:xfrm rot="5400000">
          <a:off x="3559756" y="-1650292"/>
          <a:ext cx="3168674" cy="6475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Team of engineers from Sun Microsystems wanted to design a language for consumer devices.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Project was named as ‘</a:t>
          </a:r>
          <a:r>
            <a:rPr lang="en-US" sz="2000" b="1" u="sng" kern="1200" dirty="0" smtClean="0">
              <a:latin typeface="Calibri" pitchFamily="34" charset="0"/>
            </a:rPr>
            <a:t>Green Project</a:t>
          </a:r>
          <a:r>
            <a:rPr lang="en-US" sz="2000" kern="1200" dirty="0" smtClean="0">
              <a:latin typeface="Calibri" pitchFamily="34" charset="0"/>
            </a:rPr>
            <a:t>’.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Team included: James Gosling, Mike Sheridan, and Patrick </a:t>
          </a:r>
          <a:r>
            <a:rPr lang="en-US" sz="2000" kern="1200" dirty="0" err="1" smtClean="0">
              <a:latin typeface="Calibri" pitchFamily="34" charset="0"/>
            </a:rPr>
            <a:t>Naughton</a:t>
          </a:r>
          <a:r>
            <a:rPr lang="en-US" sz="2000" kern="1200" dirty="0" smtClean="0">
              <a:latin typeface="Calibri" pitchFamily="34" charset="0"/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Efforts were taken to produce portable and a platform independent language that can run on any machine.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Result was evolution of Java.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Initially called ‘</a:t>
          </a:r>
          <a:r>
            <a:rPr lang="en-US" sz="2000" b="1" u="sng" kern="1200" dirty="0" smtClean="0">
              <a:latin typeface="Calibri" pitchFamily="34" charset="0"/>
            </a:rPr>
            <a:t>OAK</a:t>
          </a:r>
          <a:r>
            <a:rPr lang="en-US" sz="2000" kern="1200" dirty="0" smtClean="0">
              <a:latin typeface="Calibri" pitchFamily="34" charset="0"/>
            </a:rPr>
            <a:t>’ and later renamed to </a:t>
          </a:r>
          <a:r>
            <a:rPr lang="en-US" sz="2000" b="1" u="sng" kern="1200" dirty="0" smtClean="0">
              <a:latin typeface="Calibri" pitchFamily="34" charset="0"/>
            </a:rPr>
            <a:t>Java</a:t>
          </a:r>
          <a:r>
            <a:rPr lang="en-US" sz="2000" kern="1200" dirty="0" smtClean="0">
              <a:latin typeface="Calibri" pitchFamily="34" charset="0"/>
            </a:rPr>
            <a:t> .</a:t>
          </a:r>
          <a:endParaRPr lang="en-US" sz="2000" kern="1200" dirty="0">
            <a:latin typeface="Calibri" pitchFamily="34" charset="0"/>
          </a:endParaRPr>
        </a:p>
      </dsp:txBody>
      <dsp:txXfrm rot="5400000">
        <a:off x="3559756" y="-1650292"/>
        <a:ext cx="3168674" cy="647581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36C42A7-2073-4C79-B5BE-81CFB3827BBB}">
      <dsp:nvSpPr>
        <dsp:cNvPr id="0" name=""/>
        <dsp:cNvSpPr/>
      </dsp:nvSpPr>
      <dsp:spPr>
        <a:xfrm rot="5400000">
          <a:off x="-209821" y="638744"/>
          <a:ext cx="1398807" cy="979165"/>
        </a:xfrm>
        <a:prstGeom prst="chevron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1995</a:t>
          </a:r>
          <a:endParaRPr lang="en-US" sz="2400" kern="1200" dirty="0"/>
        </a:p>
      </dsp:txBody>
      <dsp:txXfrm rot="5400000">
        <a:off x="-209821" y="638744"/>
        <a:ext cx="1398807" cy="979165"/>
      </dsp:txXfrm>
    </dsp:sp>
    <dsp:sp modelId="{9038BC0A-6C18-4BE3-AD95-68AEEC1E5E4E}">
      <dsp:nvSpPr>
        <dsp:cNvPr id="0" name=""/>
        <dsp:cNvSpPr/>
      </dsp:nvSpPr>
      <dsp:spPr>
        <a:xfrm rot="5400000">
          <a:off x="3340916" y="-2360681"/>
          <a:ext cx="1764932" cy="64884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Internet and Web started emerging and was used worldwide.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Sun Microsystems </a:t>
          </a:r>
          <a:r>
            <a:rPr lang="en-US" sz="2000" b="0" kern="1200" dirty="0" smtClean="0">
              <a:latin typeface="Calibri" pitchFamily="34" charset="0"/>
            </a:rPr>
            <a:t>turned </a:t>
          </a:r>
          <a:r>
            <a:rPr lang="en-US" sz="2000" b="0" kern="1200" dirty="0" smtClean="0">
              <a:latin typeface="Calibri" pitchFamily="34" charset="0"/>
            </a:rPr>
            <a:t>Java into </a:t>
          </a:r>
          <a:r>
            <a:rPr lang="en-US" sz="2000" kern="1200" dirty="0" smtClean="0">
              <a:latin typeface="Calibri" pitchFamily="34" charset="0"/>
            </a:rPr>
            <a:t>an Internet programming language.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It emerged as a Web technology that </a:t>
          </a:r>
          <a:r>
            <a:rPr lang="en-US" sz="2000" kern="1200" dirty="0" smtClean="0">
              <a:latin typeface="Calibri" pitchFamily="34" charset="0"/>
            </a:rPr>
            <a:t>added dynamic </a:t>
          </a:r>
          <a:r>
            <a:rPr lang="en-US" sz="2000" kern="1200" dirty="0" smtClean="0">
              <a:latin typeface="Calibri" pitchFamily="34" charset="0"/>
            </a:rPr>
            <a:t>capabilities to the Web pages.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 smtClean="0">
            <a:latin typeface="Calibri" pitchFamily="34" charset="0"/>
          </a:endParaRPr>
        </a:p>
      </dsp:txBody>
      <dsp:txXfrm rot="5400000">
        <a:off x="3340916" y="-2360681"/>
        <a:ext cx="1764932" cy="648843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4A1E41-C869-401D-A33E-255BB095FBB6}">
      <dsp:nvSpPr>
        <dsp:cNvPr id="0" name=""/>
        <dsp:cNvSpPr/>
      </dsp:nvSpPr>
      <dsp:spPr>
        <a:xfrm rot="5400000">
          <a:off x="-199283" y="204991"/>
          <a:ext cx="1328555" cy="929988"/>
        </a:xfrm>
        <a:prstGeom prst="chevron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1997</a:t>
          </a:r>
          <a:endParaRPr lang="en-US" sz="2400" kern="1200" dirty="0"/>
        </a:p>
      </dsp:txBody>
      <dsp:txXfrm rot="5400000">
        <a:off x="-199283" y="204991"/>
        <a:ext cx="1328555" cy="929988"/>
      </dsp:txXfrm>
    </dsp:sp>
    <dsp:sp modelId="{13484878-C6BF-44D5-9B59-C591EFE0E191}">
      <dsp:nvSpPr>
        <dsp:cNvPr id="0" name=""/>
        <dsp:cNvSpPr/>
      </dsp:nvSpPr>
      <dsp:spPr>
        <a:xfrm rot="5400000">
          <a:off x="3728913" y="-2793216"/>
          <a:ext cx="863560" cy="64614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Sun Microsystems defined </a:t>
          </a:r>
          <a:r>
            <a:rPr lang="en-US" sz="2000" kern="1200" dirty="0" err="1" smtClean="0">
              <a:latin typeface="Calibri" pitchFamily="34" charset="0"/>
            </a:rPr>
            <a:t>Servlets</a:t>
          </a:r>
          <a:r>
            <a:rPr lang="en-US" sz="2000" kern="1200" dirty="0" smtClean="0">
              <a:latin typeface="Calibri" pitchFamily="34" charset="0"/>
            </a:rPr>
            <a:t> API to </a:t>
          </a:r>
          <a:r>
            <a:rPr lang="en-US" sz="2000" kern="1200" dirty="0" smtClean="0">
              <a:latin typeface="Calibri" pitchFamily="34" charset="0"/>
            </a:rPr>
            <a:t>generate dynamic </a:t>
          </a:r>
          <a:r>
            <a:rPr lang="en-US" sz="2000" kern="1200" dirty="0" smtClean="0">
              <a:latin typeface="Calibri" pitchFamily="34" charset="0"/>
            </a:rPr>
            <a:t>HTML for Web pages and Enterprise JavaBeans for developing business logics.</a:t>
          </a:r>
          <a:endParaRPr lang="en-US" sz="2000" kern="1200" dirty="0">
            <a:latin typeface="Calibri" pitchFamily="34" charset="0"/>
          </a:endParaRPr>
        </a:p>
      </dsp:txBody>
      <dsp:txXfrm rot="5400000">
        <a:off x="3728913" y="-2793216"/>
        <a:ext cx="863560" cy="6461411"/>
      </dsp:txXfrm>
    </dsp:sp>
    <dsp:sp modelId="{D480CBB2-7F77-4720-B502-28061540ADAD}">
      <dsp:nvSpPr>
        <dsp:cNvPr id="0" name=""/>
        <dsp:cNvSpPr/>
      </dsp:nvSpPr>
      <dsp:spPr>
        <a:xfrm rot="5400000">
          <a:off x="-199283" y="1684419"/>
          <a:ext cx="1328555" cy="929988"/>
        </a:xfrm>
        <a:prstGeom prst="chevron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2006</a:t>
          </a:r>
          <a:endParaRPr lang="en-US" sz="2700" b="1" kern="1200" dirty="0"/>
        </a:p>
      </dsp:txBody>
      <dsp:txXfrm rot="5400000">
        <a:off x="-199283" y="1684419"/>
        <a:ext cx="1328555" cy="929988"/>
      </dsp:txXfrm>
    </dsp:sp>
    <dsp:sp modelId="{19FAE3CF-F0BA-4918-B73A-15B4F11DB6E8}">
      <dsp:nvSpPr>
        <dsp:cNvPr id="0" name=""/>
        <dsp:cNvSpPr/>
      </dsp:nvSpPr>
      <dsp:spPr>
        <a:xfrm rot="5400000">
          <a:off x="3325618" y="-1313788"/>
          <a:ext cx="1670152" cy="64614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Sun Microsystems released three versions for free under General Public License (GPL)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These  are:  Java Platform, Standard Edition (Java SE), Java Platform, Enterprise Edition (Java EE), </a:t>
          </a:r>
          <a:r>
            <a:rPr lang="en-US" sz="2000" kern="1200" dirty="0" smtClean="0">
              <a:latin typeface="Calibri" pitchFamily="34" charset="0"/>
            </a:rPr>
            <a:t>and Java </a:t>
          </a:r>
          <a:r>
            <a:rPr lang="en-US" sz="2000" kern="1200" dirty="0" smtClean="0">
              <a:latin typeface="Calibri" pitchFamily="34" charset="0"/>
            </a:rPr>
            <a:t>Platform Micro Edition (Java ME)</a:t>
          </a:r>
        </a:p>
      </dsp:txBody>
      <dsp:txXfrm rot="5400000">
        <a:off x="3325618" y="-1313788"/>
        <a:ext cx="1670152" cy="6461411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A408AE-A1DB-4D8D-AA70-FDC3B023EA8F}">
      <dsp:nvSpPr>
        <dsp:cNvPr id="0" name=""/>
        <dsp:cNvSpPr/>
      </dsp:nvSpPr>
      <dsp:spPr>
        <a:xfrm rot="5400000">
          <a:off x="-276728" y="511091"/>
          <a:ext cx="1844855" cy="1291399"/>
        </a:xfrm>
        <a:prstGeom prst="chevron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alibri" pitchFamily="34" charset="0"/>
            </a:rPr>
            <a:t>2009</a:t>
          </a:r>
          <a:endParaRPr lang="en-US" sz="2400" kern="1200" dirty="0">
            <a:latin typeface="Calibri" pitchFamily="34" charset="0"/>
          </a:endParaRPr>
        </a:p>
      </dsp:txBody>
      <dsp:txXfrm rot="5400000">
        <a:off x="-276728" y="511091"/>
        <a:ext cx="1844855" cy="1291399"/>
      </dsp:txXfrm>
    </dsp:sp>
    <dsp:sp modelId="{1A2B8E37-CD68-4BAA-8EDF-3214648A46A0}">
      <dsp:nvSpPr>
        <dsp:cNvPr id="0" name=""/>
        <dsp:cNvSpPr/>
      </dsp:nvSpPr>
      <dsp:spPr>
        <a:xfrm rot="5400000">
          <a:off x="3587375" y="-2292259"/>
          <a:ext cx="1660447" cy="62524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Sun Microsystems was acquired by Oracle Corporation.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The </a:t>
          </a:r>
          <a:r>
            <a:rPr lang="en-US" sz="2000" b="0" kern="1200" dirty="0" smtClean="0">
              <a:latin typeface="Calibri" pitchFamily="34" charset="0"/>
            </a:rPr>
            <a:t>project </a:t>
          </a:r>
          <a:r>
            <a:rPr lang="en-US" sz="2000" b="1" kern="1200" dirty="0" smtClean="0">
              <a:latin typeface="Calibri" pitchFamily="34" charset="0"/>
            </a:rPr>
            <a:t>Coin</a:t>
          </a:r>
          <a:r>
            <a:rPr lang="en-US" sz="2000" b="0" kern="1200" dirty="0" smtClean="0">
              <a:latin typeface="Calibri" pitchFamily="34" charset="0"/>
            </a:rPr>
            <a:t> was </a:t>
          </a:r>
          <a:r>
            <a:rPr lang="en-US" sz="2000" kern="1200" dirty="0" smtClean="0">
              <a:latin typeface="Calibri" pitchFamily="34" charset="0"/>
            </a:rPr>
            <a:t>launched to enhance Java programming language.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EE 6 was released with simplified development and deployment model.</a:t>
          </a:r>
          <a:endParaRPr lang="en-US" sz="2000" kern="1200" dirty="0">
            <a:latin typeface="Calibri" pitchFamily="34" charset="0"/>
          </a:endParaRPr>
        </a:p>
      </dsp:txBody>
      <dsp:txXfrm rot="5400000">
        <a:off x="3587375" y="-2292259"/>
        <a:ext cx="1660447" cy="6252400"/>
      </dsp:txXfrm>
    </dsp:sp>
    <dsp:sp modelId="{658FB741-0945-4A72-AB02-2318EC7611A4}">
      <dsp:nvSpPr>
        <dsp:cNvPr id="0" name=""/>
        <dsp:cNvSpPr/>
      </dsp:nvSpPr>
      <dsp:spPr>
        <a:xfrm rot="5400000">
          <a:off x="-276728" y="2085755"/>
          <a:ext cx="1844855" cy="1291399"/>
        </a:xfrm>
        <a:prstGeom prst="chevron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alibri" pitchFamily="34" charset="0"/>
            </a:rPr>
            <a:t>2010</a:t>
          </a:r>
          <a:endParaRPr lang="en-US" sz="2400" b="1" kern="1200" dirty="0">
            <a:latin typeface="Calibri" pitchFamily="34" charset="0"/>
          </a:endParaRPr>
        </a:p>
      </dsp:txBody>
      <dsp:txXfrm rot="5400000">
        <a:off x="-276728" y="2085755"/>
        <a:ext cx="1844855" cy="1291399"/>
      </dsp:txXfrm>
    </dsp:sp>
    <dsp:sp modelId="{B1DD0453-4410-4508-8477-4E6DEC0E893D}">
      <dsp:nvSpPr>
        <dsp:cNvPr id="0" name=""/>
        <dsp:cNvSpPr/>
      </dsp:nvSpPr>
      <dsp:spPr>
        <a:xfrm rot="5400000">
          <a:off x="3818021" y="-717595"/>
          <a:ext cx="1199156" cy="62524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The specification for Java 7 was approved by the </a:t>
          </a:r>
          <a:r>
            <a:rPr lang="en-US" sz="2000" kern="1200" dirty="0" smtClean="0">
              <a:latin typeface="Calibri" pitchFamily="34" charset="0"/>
            </a:rPr>
            <a:t>Java Community </a:t>
          </a:r>
          <a:r>
            <a:rPr lang="en-US" sz="2000" kern="1200" dirty="0" smtClean="0">
              <a:latin typeface="Calibri" pitchFamily="34" charset="0"/>
            </a:rPr>
            <a:t>Process (JCP</a:t>
          </a:r>
          <a:r>
            <a:rPr lang="en-US" sz="2000" kern="1200" dirty="0" smtClean="0">
              <a:latin typeface="Calibri" pitchFamily="34" charset="0"/>
            </a:rPr>
            <a:t>). </a:t>
          </a:r>
          <a:endParaRPr lang="en-US" sz="2000" kern="1200" dirty="0">
            <a:latin typeface="Calibri" pitchFamily="34" charset="0"/>
          </a:endParaRPr>
        </a:p>
      </dsp:txBody>
      <dsp:txXfrm rot="5400000">
        <a:off x="3818021" y="-717595"/>
        <a:ext cx="1199156" cy="62524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109471-5756-42C5-A829-77629D0B13BB}">
      <dsp:nvSpPr>
        <dsp:cNvPr id="0" name=""/>
        <dsp:cNvSpPr/>
      </dsp:nvSpPr>
      <dsp:spPr>
        <a:xfrm>
          <a:off x="0" y="276539"/>
          <a:ext cx="7848600" cy="260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39" tIns="374904" rIns="6091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Inherits its syntax from predecessor programming languages, such as C/C++.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Helps programmers to adapt to Java language without any extra skills and extensive trainings.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Eliminates the use of pointers, operator overloading, and multiple inheritance features supported by predecessor languages.</a:t>
          </a:r>
        </a:p>
      </dsp:txBody>
      <dsp:txXfrm>
        <a:off x="0" y="276539"/>
        <a:ext cx="7848600" cy="2608200"/>
      </dsp:txXfrm>
    </dsp:sp>
    <dsp:sp modelId="{F585393A-5844-4ACB-AE22-50B86B837BF9}">
      <dsp:nvSpPr>
        <dsp:cNvPr id="0" name=""/>
        <dsp:cNvSpPr/>
      </dsp:nvSpPr>
      <dsp:spPr>
        <a:xfrm>
          <a:off x="392430" y="10859"/>
          <a:ext cx="5494020" cy="531360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Simple</a:t>
          </a:r>
          <a:endParaRPr lang="en-US" sz="2000" b="1" kern="1200" dirty="0">
            <a:latin typeface="+mn-lt"/>
          </a:endParaRPr>
        </a:p>
      </dsp:txBody>
      <dsp:txXfrm>
        <a:off x="392430" y="10859"/>
        <a:ext cx="5494020" cy="53136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EA6A692-3A0A-490D-AE03-22E2C3D731CD}">
      <dsp:nvSpPr>
        <dsp:cNvPr id="0" name=""/>
        <dsp:cNvSpPr/>
      </dsp:nvSpPr>
      <dsp:spPr>
        <a:xfrm>
          <a:off x="0" y="213749"/>
          <a:ext cx="861060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291592" rIns="66827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is a pure OOP language that uses classes and objects that address to the real-world problem domains.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Even, the application development in Java starts with a class designing.</a:t>
          </a:r>
        </a:p>
      </dsp:txBody>
      <dsp:txXfrm>
        <a:off x="0" y="213749"/>
        <a:ext cx="8610600" cy="1631700"/>
      </dsp:txXfrm>
    </dsp:sp>
    <dsp:sp modelId="{99200F5B-4793-4EF6-B4C1-8F59188CA52E}">
      <dsp:nvSpPr>
        <dsp:cNvPr id="0" name=""/>
        <dsp:cNvSpPr/>
      </dsp:nvSpPr>
      <dsp:spPr>
        <a:xfrm>
          <a:off x="430530" y="7109"/>
          <a:ext cx="6027420" cy="413280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Object-oriented</a:t>
          </a:r>
          <a:endParaRPr lang="en-US" sz="2000" b="1" kern="1200" dirty="0"/>
        </a:p>
      </dsp:txBody>
      <dsp:txXfrm>
        <a:off x="430530" y="7109"/>
        <a:ext cx="6027420" cy="413280"/>
      </dsp:txXfrm>
    </dsp:sp>
    <dsp:sp modelId="{DF88DB71-6232-4C35-B66E-62DD13025B7C}">
      <dsp:nvSpPr>
        <dsp:cNvPr id="0" name=""/>
        <dsp:cNvSpPr/>
      </dsp:nvSpPr>
      <dsp:spPr>
        <a:xfrm>
          <a:off x="0" y="2127690"/>
          <a:ext cx="8610600" cy="335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291592" rIns="66827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latin typeface="Calibri" pitchFamily="34" charset="0"/>
            </a:rPr>
            <a:t>C and C++ languages</a:t>
          </a:r>
          <a:r>
            <a:rPr lang="en-US" sz="2000" kern="1200" dirty="0" smtClean="0">
              <a:latin typeface="Calibri" pitchFamily="34" charset="0"/>
            </a:rPr>
            <a:t> -  Dynamic memory allocation/</a:t>
          </a:r>
          <a:r>
            <a:rPr lang="en-US" sz="2000" kern="1200" dirty="0" err="1" smtClean="0">
              <a:latin typeface="Calibri" pitchFamily="34" charset="0"/>
            </a:rPr>
            <a:t>deallocation</a:t>
          </a:r>
          <a:r>
            <a:rPr lang="en-US" sz="2000" kern="1200" dirty="0" smtClean="0">
              <a:latin typeface="Calibri" pitchFamily="34" charset="0"/>
            </a:rPr>
            <a:t> is done manually through pointers that resulted in memory related errors.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Java  incorporates: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itchFamily="34" charset="0"/>
            </a:rPr>
            <a:t>Strong memory management</a:t>
          </a:r>
          <a:r>
            <a:rPr lang="en-US" sz="1600" kern="1200" dirty="0" smtClean="0">
              <a:latin typeface="Calibri" pitchFamily="34" charset="0"/>
            </a:rPr>
            <a:t> - Handles memory allocation and </a:t>
          </a:r>
          <a:r>
            <a:rPr lang="en-US" sz="1600" kern="1200" dirty="0" err="1" smtClean="0">
              <a:latin typeface="Calibri" pitchFamily="34" charset="0"/>
            </a:rPr>
            <a:t>deallocation</a:t>
          </a:r>
          <a:r>
            <a:rPr lang="en-US" sz="1600" kern="1200" dirty="0" smtClean="0">
              <a:latin typeface="Calibri" pitchFamily="34" charset="0"/>
            </a:rPr>
            <a:t> using </a:t>
          </a:r>
          <a:r>
            <a:rPr lang="en-US" sz="1600" b="1" u="sng" kern="1200" dirty="0" smtClean="0">
              <a:latin typeface="Calibri" pitchFamily="34" charset="0"/>
            </a:rPr>
            <a:t>Garbage Collection Mechanism</a:t>
          </a:r>
          <a:r>
            <a:rPr lang="en-US" sz="1600" kern="1200" dirty="0" smtClean="0">
              <a:latin typeface="Calibri" pitchFamily="34" charset="0"/>
            </a:rPr>
            <a:t> that destroys unused objects  in memory automatically.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itchFamily="34" charset="0"/>
            </a:rPr>
            <a:t>Exception handling mechanism </a:t>
          </a:r>
          <a:r>
            <a:rPr lang="en-US" sz="1600" kern="1200" dirty="0" smtClean="0">
              <a:latin typeface="Calibri" pitchFamily="34" charset="0"/>
            </a:rPr>
            <a:t> - Stops abnormal termination of code at runtime.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itchFamily="34" charset="0"/>
            </a:rPr>
            <a:t>Compile-time checking</a:t>
          </a:r>
          <a:r>
            <a:rPr lang="en-US" sz="1600" kern="1200" dirty="0" smtClean="0">
              <a:latin typeface="Calibri" pitchFamily="34" charset="0"/>
            </a:rPr>
            <a:t> – Ensures variables are declared which contain specific type of data.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Calibri" pitchFamily="34" charset="0"/>
            </a:rPr>
            <a:t>Run-time checking</a:t>
          </a:r>
          <a:r>
            <a:rPr lang="en-US" sz="1600" kern="1200" dirty="0" smtClean="0">
              <a:latin typeface="Calibri" pitchFamily="34" charset="0"/>
            </a:rPr>
            <a:t> – Ensures purity of Java code during execution.</a:t>
          </a:r>
        </a:p>
      </dsp:txBody>
      <dsp:txXfrm>
        <a:off x="0" y="2127690"/>
        <a:ext cx="8610600" cy="3351600"/>
      </dsp:txXfrm>
    </dsp:sp>
    <dsp:sp modelId="{DBC4829F-683D-4AB7-8345-5506D96C36B1}">
      <dsp:nvSpPr>
        <dsp:cNvPr id="0" name=""/>
        <dsp:cNvSpPr/>
      </dsp:nvSpPr>
      <dsp:spPr>
        <a:xfrm>
          <a:off x="430530" y="1921050"/>
          <a:ext cx="6027420" cy="413280"/>
        </a:xfrm>
        <a:prstGeom prst="round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Robust</a:t>
          </a:r>
          <a:endParaRPr lang="en-US" sz="2000" b="1" kern="1200" dirty="0"/>
        </a:p>
      </dsp:txBody>
      <dsp:txXfrm>
        <a:off x="430530" y="1921050"/>
        <a:ext cx="6027420" cy="41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QL session page.tif"/>
          <p:cNvPicPr>
            <a:picLocks noChangeAspect="1"/>
          </p:cNvPicPr>
          <p:nvPr userDrawn="1"/>
        </p:nvPicPr>
        <p:blipFill>
          <a:blip r:embed="rId2" cstate="print"/>
          <a:srcRect t="430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 t="43057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3" name="Title Placeholder 1"/>
          <p:cNvSpPr>
            <a:spLocks/>
          </p:cNvSpPr>
          <p:nvPr/>
        </p:nvSpPr>
        <p:spPr bwMode="auto">
          <a:xfrm>
            <a:off x="4114800" y="2501900"/>
            <a:ext cx="464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4500" b="1">
              <a:solidFill>
                <a:srgbClr val="FFCC00"/>
              </a:solidFill>
              <a:latin typeface="Calibri" pitchFamily="34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91000" y="2438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endParaRPr lang="en-US" sz="4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133600" y="1828800"/>
            <a:ext cx="2514600" cy="5050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spc="50" dirty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Session: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4800" b="1" cap="none" spc="0" dirty="0" smtClean="0">
                <a:ln>
                  <a:noFill/>
                </a:ln>
                <a:solidFill>
                  <a:srgbClr val="8230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Fundamentals of Java</a:t>
            </a:r>
            <a:endParaRPr lang="en-US" sz="4800" b="1" cap="none" spc="0" dirty="0">
              <a:ln>
                <a:noFill/>
              </a:ln>
              <a:solidFill>
                <a:srgbClr val="82302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73735"/>
              </a:buClr>
              <a:defRPr sz="2400">
                <a:latin typeface="Calibri" pitchFamily="34" charset="0"/>
              </a:defRPr>
            </a:lvl1pPr>
            <a:lvl2pPr>
              <a:buClr>
                <a:srgbClr val="85312F"/>
              </a:buClr>
              <a:defRPr sz="2000">
                <a:latin typeface="Calibri" pitchFamily="34" charset="0"/>
              </a:defRPr>
            </a:lvl2pPr>
            <a:lvl3pPr>
              <a:buClr>
                <a:srgbClr val="85312F"/>
              </a:buClr>
              <a:defRPr sz="1800">
                <a:latin typeface="Calibri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314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>
            <a:lvl1pPr>
              <a:buClr>
                <a:schemeClr val="accent2">
                  <a:lumMod val="50000"/>
                </a:schemeClr>
              </a:buClr>
              <a:defRPr>
                <a:latin typeface="Calibri" pitchFamily="34" charset="0"/>
              </a:defRPr>
            </a:lvl1pPr>
            <a:lvl2pPr>
              <a:buClr>
                <a:schemeClr val="accent2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9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3886200" y="1715869"/>
            <a:ext cx="4278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1</a:t>
            </a:r>
            <a:endParaRPr lang="en-US" sz="3600" b="1" spc="50" dirty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590800" y="2590800"/>
            <a:ext cx="63373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4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Introduction to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Unified Modeling Language (UML) helps to create visual models in the system.</a:t>
            </a:r>
          </a:p>
          <a:p>
            <a:r>
              <a:rPr lang="en-US" sz="2000" dirty="0" smtClean="0"/>
              <a:t>The actual implementation of these visual models is done using an OOP language.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153400" cy="411163"/>
          </a:xfrm>
        </p:spPr>
        <p:txBody>
          <a:bodyPr/>
          <a:lstStyle/>
          <a:p>
            <a:r>
              <a:rPr lang="en-US" dirty="0" smtClean="0"/>
              <a:t>Object-oriented Programming Paradigm 3-4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1066800"/>
          <a:ext cx="7848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OOP language is based on certain principles that are as follows: </a:t>
            </a:r>
          </a:p>
          <a:p>
            <a:pPr lvl="1"/>
            <a:r>
              <a:rPr lang="en-US" b="1" dirty="0" smtClean="0"/>
              <a:t>Object</a:t>
            </a:r>
            <a:r>
              <a:rPr lang="en-US" dirty="0" smtClean="0"/>
              <a:t> – Represents an entity which possesses certain features and behaviors. </a:t>
            </a:r>
          </a:p>
          <a:p>
            <a:pPr lvl="1"/>
            <a:r>
              <a:rPr lang="en-US" b="1" dirty="0" smtClean="0"/>
              <a:t>Class</a:t>
            </a:r>
            <a:r>
              <a:rPr lang="en-US" dirty="0" smtClean="0"/>
              <a:t> – Is a template that is used to create objects of that class. </a:t>
            </a:r>
          </a:p>
          <a:p>
            <a:pPr lvl="1"/>
            <a:r>
              <a:rPr lang="en-US" b="1" dirty="0" smtClean="0"/>
              <a:t>Abstraction</a:t>
            </a:r>
            <a:r>
              <a:rPr lang="en-US" dirty="0" smtClean="0"/>
              <a:t> – Is a design technique that focuses only on the essential features of an entity for a specific problem domain. </a:t>
            </a:r>
          </a:p>
          <a:p>
            <a:pPr lvl="1"/>
            <a:r>
              <a:rPr lang="en-US" b="1" dirty="0" smtClean="0"/>
              <a:t>Encapsulation</a:t>
            </a:r>
            <a:r>
              <a:rPr lang="en-US" dirty="0" smtClean="0"/>
              <a:t> – Is a mechanism that combines data and implementation details into a single unit called class.</a:t>
            </a:r>
          </a:p>
          <a:p>
            <a:pPr lvl="1"/>
            <a:r>
              <a:rPr lang="en-US" b="1" dirty="0" smtClean="0"/>
              <a:t>Inheritance</a:t>
            </a:r>
            <a:r>
              <a:rPr lang="en-US" dirty="0" smtClean="0"/>
              <a:t> – Enables the developer to extend and reuse the features of existing classes and create new classes. The new classes are referred to as derived classes.</a:t>
            </a:r>
          </a:p>
          <a:p>
            <a:pPr lvl="1"/>
            <a:r>
              <a:rPr lang="en-US" b="1" dirty="0" smtClean="0"/>
              <a:t>Polymorphism</a:t>
            </a:r>
            <a:r>
              <a:rPr lang="en-US" dirty="0" smtClean="0"/>
              <a:t> – Is the ability of an object to respond to same message in different ways.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 Paradigm 4-4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2057400"/>
          </a:xfrm>
        </p:spPr>
        <p:txBody>
          <a:bodyPr/>
          <a:lstStyle/>
          <a:p>
            <a:r>
              <a:rPr lang="en-US" dirty="0" smtClean="0"/>
              <a:t>An object represents a real-world entity. </a:t>
            </a:r>
          </a:p>
          <a:p>
            <a:r>
              <a:rPr lang="en-US" dirty="0" smtClean="0"/>
              <a:t>Any tangible or touchable entity in the real-world can be described as an object. </a:t>
            </a:r>
          </a:p>
          <a:p>
            <a:r>
              <a:rPr lang="en-US" dirty="0" smtClean="0"/>
              <a:t>Following figure shows some real-world entities: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an Object 1-4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 descr="Figure 1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2819400"/>
            <a:ext cx="4518362" cy="3621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2362200"/>
          </a:xfrm>
        </p:spPr>
        <p:txBody>
          <a:bodyPr/>
          <a:lstStyle/>
          <a:p>
            <a:r>
              <a:rPr lang="en-US" dirty="0" smtClean="0"/>
              <a:t>Each object has:</a:t>
            </a:r>
          </a:p>
          <a:p>
            <a:pPr lvl="1"/>
            <a:r>
              <a:rPr lang="en-US" b="1" dirty="0" smtClean="0"/>
              <a:t>Characteristics</a:t>
            </a:r>
            <a:r>
              <a:rPr lang="en-US" dirty="0" smtClean="0"/>
              <a:t> – Defined as attributes, properties, or features describing the object.</a:t>
            </a:r>
          </a:p>
          <a:p>
            <a:pPr lvl="1"/>
            <a:r>
              <a:rPr lang="en-US" b="1" dirty="0" smtClean="0"/>
              <a:t>Actions</a:t>
            </a:r>
            <a:r>
              <a:rPr lang="en-US" dirty="0" smtClean="0"/>
              <a:t> – Defined as activities or operations performed by the object. </a:t>
            </a:r>
          </a:p>
          <a:p>
            <a:pPr lvl="1">
              <a:buNone/>
            </a:pPr>
            <a:endParaRPr lang="en-US" sz="2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an Object 2-4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30" name="Picture 6" descr="C:\Users\acer\AppData\Local\Microsoft\Windows\Temporary Internet Files\Content.IE5\A1SUFVAI\MP900444808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667000"/>
            <a:ext cx="1589022" cy="2084726"/>
          </a:xfrm>
          <a:prstGeom prst="rect">
            <a:avLst/>
          </a:prstGeom>
          <a:noFill/>
        </p:spPr>
      </p:pic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685800" y="2895600"/>
            <a:ext cx="617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 of an object,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Dog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.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Properties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Breed, Color, and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Age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Actions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– Barking, Eating, and Running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685800" y="4953000"/>
            <a:ext cx="7924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</a:pPr>
            <a:r>
              <a:rPr lang="en-US" sz="2400" dirty="0" smtClean="0">
                <a:latin typeface="Calibri" pitchFamily="34" charset="0"/>
              </a:rPr>
              <a:t>The concept of objects in the real-world can be extended to the programming world where software ‘objects’ can be defined.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software object has state and behavior. </a:t>
            </a:r>
          </a:p>
          <a:p>
            <a:r>
              <a:rPr lang="en-US" dirty="0" smtClean="0"/>
              <a:t>‘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State</a:t>
            </a:r>
            <a:r>
              <a:rPr lang="en-US" dirty="0" smtClean="0"/>
              <a:t>’ refers to object’s characteristics or attributes.</a:t>
            </a:r>
          </a:p>
          <a:p>
            <a:r>
              <a:rPr lang="en-US" dirty="0" smtClean="0"/>
              <a:t>‘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Behavior</a:t>
            </a:r>
            <a:r>
              <a:rPr lang="en-US" dirty="0" smtClean="0"/>
              <a:t>’ of the software object comprises its actions.</a:t>
            </a:r>
          </a:p>
          <a:p>
            <a:pPr lvl="0"/>
            <a:r>
              <a:rPr lang="en-US" dirty="0" smtClean="0"/>
              <a:t>Following figure shows a software object, a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Car</a:t>
            </a:r>
            <a:r>
              <a:rPr lang="en-US" dirty="0" smtClean="0"/>
              <a:t> with its state and behavior: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an Object 3-4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Figure 1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2819400"/>
            <a:ext cx="5716532" cy="3550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advantages of using objects are as follows: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an Object 4-4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524000"/>
          <a:ext cx="73914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real-world, several objects:</a:t>
            </a:r>
          </a:p>
          <a:p>
            <a:pPr lvl="1"/>
            <a:r>
              <a:rPr lang="en-US" dirty="0" smtClean="0"/>
              <a:t>Have common state and behavior.</a:t>
            </a:r>
          </a:p>
          <a:p>
            <a:pPr lvl="1"/>
            <a:r>
              <a:rPr lang="en-US" dirty="0" smtClean="0"/>
              <a:t>Can be grouped under a single class.</a:t>
            </a:r>
          </a:p>
          <a:p>
            <a:pPr lvl="1"/>
            <a:r>
              <a:rPr lang="en-US" dirty="0" smtClean="0"/>
              <a:t>Example: All </a:t>
            </a:r>
            <a:r>
              <a:rPr lang="en-US" dirty="0" smtClean="0"/>
              <a:t>car objects have attributes, such as color, make, or model.</a:t>
            </a:r>
          </a:p>
          <a:p>
            <a:r>
              <a:rPr lang="en-US" b="1" dirty="0" smtClean="0"/>
              <a:t>Class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Can be defined that a class is a template or blueprint which defines the state and behavior for all objects belonging to that class.</a:t>
            </a:r>
          </a:p>
          <a:p>
            <a:pPr lvl="1"/>
            <a:r>
              <a:rPr lang="en-US" dirty="0" smtClean="0"/>
              <a:t>Following figure shows a car as a template and a Toyota car as an object or instance of the class: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Class 1-3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 descr="Figure 1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4038600"/>
            <a:ext cx="3177430" cy="2306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comprises fields and methods, collectively called as </a:t>
            </a:r>
            <a:r>
              <a:rPr lang="en-US" dirty="0" smtClean="0"/>
              <a:t>members. </a:t>
            </a:r>
            <a:endParaRPr lang="en-US" dirty="0" smtClean="0"/>
          </a:p>
          <a:p>
            <a:pPr lvl="1"/>
            <a:r>
              <a:rPr lang="en-US" b="1" dirty="0" smtClean="0"/>
              <a:t>Fields</a:t>
            </a:r>
            <a:r>
              <a:rPr lang="en-US" dirty="0" smtClean="0"/>
              <a:t> – Are variables that depict the state of objects.</a:t>
            </a:r>
          </a:p>
          <a:p>
            <a:pPr lvl="1"/>
            <a:r>
              <a:rPr lang="en-US" b="1" dirty="0" smtClean="0"/>
              <a:t>Methods</a:t>
            </a:r>
            <a:r>
              <a:rPr lang="en-US" dirty="0" smtClean="0"/>
              <a:t> – Are functions that depict the behavior of objects.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Class 2-3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 descr="Figure 1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667000"/>
            <a:ext cx="5839264" cy="2957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table shows the difference between a class and an object: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Class 3-3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0" y="1828800"/>
          <a:ext cx="8001000" cy="218248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922059"/>
                <a:gridCol w="4078941"/>
              </a:tblGrid>
              <a:tr h="4083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Class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Object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04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conceptual model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is a real thing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4979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describes an entity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is the actual entity 	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7224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consists of fields (data members) and functions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is an instance of a class 	</a:t>
                      </a:r>
                    </a:p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one of the most popular OOP language.</a:t>
            </a:r>
          </a:p>
          <a:p>
            <a:r>
              <a:rPr lang="en-US" dirty="0" smtClean="0"/>
              <a:t>It helps programmers to develop wide range of applications that can run on various hardware and Operating System (OS).</a:t>
            </a:r>
          </a:p>
          <a:p>
            <a:r>
              <a:rPr lang="en-US" dirty="0" smtClean="0"/>
              <a:t>It is also a platform that creates an environment for executing Java application.</a:t>
            </a:r>
          </a:p>
          <a:p>
            <a:r>
              <a:rPr lang="en-US" dirty="0" smtClean="0"/>
              <a:t>It caters to small-scale to large-scale problems across the Internet.</a:t>
            </a:r>
          </a:p>
          <a:p>
            <a:pPr lvl="0"/>
            <a:r>
              <a:rPr lang="en-US" dirty="0" smtClean="0"/>
              <a:t>Java applications are built on variety of platforms that range from:</a:t>
            </a:r>
          </a:p>
          <a:p>
            <a:pPr lvl="1">
              <a:defRPr/>
            </a:pPr>
            <a:r>
              <a:rPr lang="en-US" sz="1700" dirty="0" smtClean="0"/>
              <a:t>Embedded devices to desktop applications</a:t>
            </a:r>
          </a:p>
          <a:p>
            <a:pPr lvl="1">
              <a:defRPr/>
            </a:pPr>
            <a:r>
              <a:rPr lang="en-US" sz="1700" dirty="0" smtClean="0"/>
              <a:t>Web applications to mobile phones</a:t>
            </a:r>
          </a:p>
          <a:p>
            <a:pPr lvl="1">
              <a:defRPr/>
            </a:pPr>
            <a:r>
              <a:rPr lang="en-US" sz="1700" dirty="0" smtClean="0"/>
              <a:t>Large business applications to supercomputers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b="17504"/>
          <a:stretch>
            <a:fillRect/>
          </a:stretch>
        </p:blipFill>
        <p:spPr bwMode="auto">
          <a:xfrm>
            <a:off x="5486400" y="4267200"/>
            <a:ext cx="3151490" cy="149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Explain the structured programming paradigm</a:t>
            </a:r>
          </a:p>
          <a:p>
            <a:pPr>
              <a:defRPr/>
            </a:pPr>
            <a:r>
              <a:rPr lang="en-US" sz="2800" dirty="0" smtClean="0"/>
              <a:t>Explain the object-oriented programming paradigm </a:t>
            </a:r>
          </a:p>
          <a:p>
            <a:pPr>
              <a:defRPr/>
            </a:pPr>
            <a:r>
              <a:rPr lang="en-US" sz="2800" dirty="0" smtClean="0"/>
              <a:t>Explain the features of Java as a OOP language </a:t>
            </a:r>
          </a:p>
          <a:p>
            <a:pPr>
              <a:defRPr/>
            </a:pPr>
            <a:r>
              <a:rPr lang="en-US" sz="2800" dirty="0" smtClean="0"/>
              <a:t>Describe Java platform and its components </a:t>
            </a:r>
          </a:p>
          <a:p>
            <a:pPr>
              <a:defRPr/>
            </a:pPr>
            <a:r>
              <a:rPr lang="en-US" sz="2800" dirty="0" smtClean="0"/>
              <a:t>List the different editions of Java </a:t>
            </a:r>
          </a:p>
          <a:p>
            <a:pPr>
              <a:defRPr/>
            </a:pPr>
            <a:r>
              <a:rPr lang="en-US" sz="2800" dirty="0" smtClean="0"/>
              <a:t>Explain the evolution of Java Standard Edition (Java SE)</a:t>
            </a:r>
          </a:p>
          <a:p>
            <a:pPr>
              <a:defRPr/>
            </a:pPr>
            <a:r>
              <a:rPr lang="en-US" sz="2800" dirty="0" smtClean="0"/>
              <a:t>Describe the steps for downloading and installing Java Development Kit (JDK)</a:t>
            </a:r>
          </a:p>
          <a:p>
            <a:pPr>
              <a:defRPr/>
            </a:pPr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Origins: Embedded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 1-3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600200"/>
          <a:ext cx="8382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Wonder: Internet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Moved: Middle-tier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 2-3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295400"/>
          <a:ext cx="74676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838200" y="3657600"/>
          <a:ext cx="73914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Ahead: Acquisition</a:t>
            </a:r>
          </a:p>
          <a:p>
            <a:endParaRPr lang="en-US" dirty="0" smtClean="0"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 3-3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600200"/>
          <a:ext cx="7543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Java is a high level OOP language as well a platform used for developing applications that can be executed on different platforms. </a:t>
            </a:r>
          </a:p>
          <a:p>
            <a:r>
              <a:rPr lang="en-US" sz="2000" dirty="0" smtClean="0"/>
              <a:t>It is characterized by following features: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Object-oriented Programming Language 1-5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457200" y="2133600"/>
          <a:ext cx="78486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914400"/>
          <a:ext cx="8610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Object-oriented Programming Language 2-5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1143000"/>
          <a:ext cx="8610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Object-oriented Programming Language 3-5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/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Object-oriented Programming Language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990600"/>
          <a:ext cx="8153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b="1" dirty="0" smtClean="0">
              <a:solidFill>
                <a:srgbClr val="C00000"/>
              </a:solidFill>
            </a:endParaRP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/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Object-oriented Programming Language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1066800"/>
          <a:ext cx="8077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 descr="Figure 1.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752714" cy="5337274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Is a software-only platform that runs on top of other hardware-based platforms.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Contains </a:t>
            </a:r>
            <a:r>
              <a:rPr kumimoji="0" lang="en-US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Java Runtime Environment (JRE)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with components namely: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Java Virtual Machine (JVM)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Java class library also referred to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as Java Programming Interface (Java API)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2"/>
                                      </p:to>
                                    </p:set>
                                    <p:animEffect filter="image" prLst="opacity: 0.0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an executable engine that creates an environment for executing Java compiled code, that is, </a:t>
            </a:r>
            <a:r>
              <a:rPr lang="en-US" dirty="0" err="1" smtClean="0"/>
              <a:t>bytecode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known as a virtual machine because it is an imitation of a Java processor on the physical machine.  	</a:t>
            </a:r>
          </a:p>
          <a:p>
            <a:r>
              <a:rPr lang="en-US" dirty="0" smtClean="0"/>
              <a:t>There are different implementations of JVM available for different platforms, such as Windows, Unix, and Solaris.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 (JVM)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5943600" cy="2438400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dirty="0" smtClean="0"/>
              <a:t>The solution adopted to solve a problem is provided as a sequence of instructions or specifications of activity which enables a user to achieve the desired result.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1-3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219200"/>
            <a:ext cx="2085492" cy="2129028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533400" y="3657600"/>
            <a:ext cx="8077200" cy="2819400"/>
            <a:chOff x="0" y="35624"/>
            <a:chExt cx="6461760" cy="3174369"/>
          </a:xfrm>
        </p:grpSpPr>
        <p:sp>
          <p:nvSpPr>
            <p:cNvPr id="10" name="Rectangle 9"/>
            <p:cNvSpPr/>
            <p:nvPr/>
          </p:nvSpPr>
          <p:spPr>
            <a:xfrm>
              <a:off x="60960" y="121418"/>
              <a:ext cx="6400800" cy="3088575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0" y="35624"/>
              <a:ext cx="6400800" cy="3088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6773" tIns="770636" rIns="496773" bIns="170688" numCol="1" spcCol="1270" anchor="t" anchorCtr="0">
              <a:noAutofit/>
            </a:bodyPr>
            <a:lstStyle/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dirty="0" smtClean="0">
                  <a:latin typeface="Calibri" pitchFamily="34" charset="0"/>
                </a:rPr>
                <a:t>The solution for solving a problem in the field of information technology is achieved by developing software applications.</a:t>
              </a:r>
            </a:p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dirty="0" smtClean="0">
                  <a:latin typeface="Calibri" pitchFamily="34" charset="0"/>
                </a:rPr>
                <a:t>A software application can be defined as a collection of programs that are written in high-level programming languages to solve a particular problem.</a:t>
              </a: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2057400" y="3581400"/>
            <a:ext cx="4743755" cy="3987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69355" tIns="0" rIns="169355" bIns="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chemeClr val="accent2">
                    <a:lumMod val="50000"/>
                  </a:schemeClr>
                </a:solidFill>
              </a:rPr>
              <a:t>Software Applications</a:t>
            </a:r>
            <a:endParaRPr lang="en-US" sz="2400" b="1" kern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" y="914400"/>
            <a:ext cx="6477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</a:pPr>
            <a:r>
              <a:rPr lang="en-US" sz="2400" dirty="0" smtClean="0">
                <a:latin typeface="Calibri" pitchFamily="34" charset="0"/>
              </a:rPr>
              <a:t>The most prominent use of computers is to solve problems quickly and accurately.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4419600" cy="52578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Bytecode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Is an intermediate form closer to machine representation. </a:t>
            </a:r>
          </a:p>
          <a:p>
            <a:pPr lvl="1"/>
            <a:r>
              <a:rPr lang="en-US" dirty="0" smtClean="0"/>
              <a:t>Is an optimized set of instructions executed by the Java runtime environment.</a:t>
            </a:r>
          </a:p>
          <a:p>
            <a:pPr lvl="1"/>
            <a:r>
              <a:rPr lang="en-US" dirty="0" smtClean="0"/>
              <a:t>This environment is known as JVM.</a:t>
            </a:r>
          </a:p>
          <a:p>
            <a:r>
              <a:rPr lang="en-US" dirty="0" smtClean="0"/>
              <a:t>The same </a:t>
            </a:r>
            <a:r>
              <a:rPr lang="en-US" dirty="0" err="1" smtClean="0"/>
              <a:t>bytecode</a:t>
            </a:r>
            <a:r>
              <a:rPr lang="en-US" dirty="0" smtClean="0"/>
              <a:t> can be executed by different implementations of JVM on various platforms.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 (JVM)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Content Placeholder 5" descr="Figure 1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76800" y="990600"/>
            <a:ext cx="3733800" cy="544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large collection of ready-made software components.</a:t>
            </a:r>
          </a:p>
          <a:p>
            <a:r>
              <a:rPr lang="en-US" dirty="0" smtClean="0"/>
              <a:t>These components are classes and interface grouped into libraries referred to as packages in Java.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Swing</a:t>
            </a:r>
            <a:r>
              <a:rPr lang="en-US" dirty="0" smtClean="0"/>
              <a:t> library provides classes for User Interface (UI) components. 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Input/Output</a:t>
            </a:r>
            <a:r>
              <a:rPr lang="en-US" b="1" dirty="0" smtClean="0"/>
              <a:t> (I/O)</a:t>
            </a:r>
            <a:r>
              <a:rPr lang="en-US" dirty="0" smtClean="0"/>
              <a:t> library provides the standard interface for reading and writing data into files stored in the system.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Standard Edition (Java SE) </a:t>
            </a:r>
            <a:r>
              <a:rPr lang="en-US" dirty="0" smtClean="0"/>
              <a:t>- Is a base platform and enables to develop console and networking applications for desktop computers.</a:t>
            </a: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Enterprise Edition (Java EE) </a:t>
            </a:r>
            <a:r>
              <a:rPr lang="en-US" dirty="0" smtClean="0"/>
              <a:t>- Is built on top of Java SE platform and provides a standard specification for developing and deploying distributed, scalable, and multi-tier enterprise applications.</a:t>
            </a: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Mobile Edition (Java ME)</a:t>
            </a:r>
            <a:r>
              <a:rPr lang="en-US" dirty="0" smtClean="0"/>
              <a:t> - Is a robust platform for developing embedded Java applications for consumer electronic devices, such as mobiles, Personal Digital Assistants (PDAs),  and TV set-top boxes.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of Java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 descr="Figure 1.1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066800"/>
            <a:ext cx="7346550" cy="463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4"/>
                                      </p:to>
                                    </p:set>
                                    <p:animEffect filter="image" prLst="opacity: 0.04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two software components: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JRE</a:t>
            </a:r>
          </a:p>
          <a:p>
            <a:pPr lvl="2"/>
            <a:r>
              <a:rPr lang="en-US" dirty="0" smtClean="0"/>
              <a:t>JRE provides JVM and Java libraries that are used to run a Java program.</a:t>
            </a:r>
          </a:p>
          <a:p>
            <a:pPr lvl="1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JDK</a:t>
            </a:r>
          </a:p>
          <a:p>
            <a:pPr lvl="2"/>
            <a:r>
              <a:rPr lang="en-US" dirty="0" smtClean="0"/>
              <a:t>Known as Java Development Kit (JDK). </a:t>
            </a:r>
          </a:p>
          <a:p>
            <a:pPr lvl="2"/>
            <a:r>
              <a:rPr lang="en-US" dirty="0" smtClean="0"/>
              <a:t>Is a binary software development kit released by Oracle Corporation.</a:t>
            </a:r>
          </a:p>
          <a:p>
            <a:pPr lvl="2"/>
            <a:r>
              <a:rPr lang="en-US" dirty="0" smtClean="0"/>
              <a:t>Is an implementation of Java and distributed for different platforms, such as Windows, Linux, Mac OS X, and so on.</a:t>
            </a:r>
          </a:p>
          <a:p>
            <a:pPr lvl="2"/>
            <a:r>
              <a:rPr lang="en-US" dirty="0" smtClean="0"/>
              <a:t>Contains a comprehensive set of tools, such as compilers and debuggers that are used to develop Java applications. </a:t>
            </a:r>
          </a:p>
          <a:p>
            <a:pPr lvl="2"/>
            <a:endParaRPr lang="en-US" dirty="0"/>
          </a:p>
        </p:txBody>
      </p:sp>
      <p:pic>
        <p:nvPicPr>
          <p:cNvPr id="6" name="Content Placeholder 5" descr="Figure 1.1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85800" y="1244532"/>
            <a:ext cx="7696200" cy="512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Java SE Platform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Tools </a:t>
            </a:r>
            <a:r>
              <a:rPr lang="en-US" sz="2400" dirty="0" smtClean="0"/>
              <a:t>– Include tools used for compiling, running, debugging, and documenting a Java application. </a:t>
            </a:r>
          </a:p>
          <a:p>
            <a:endParaRPr lang="en-US" sz="2400" dirty="0" smtClean="0"/>
          </a:p>
          <a:p>
            <a:endParaRPr lang="en-US" sz="2400" b="1" dirty="0" smtClean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API</a:t>
            </a:r>
            <a:r>
              <a:rPr lang="en-US" sz="2400" dirty="0" smtClean="0"/>
              <a:t> - Provides the core functionality of the Java programming language.  </a:t>
            </a:r>
          </a:p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Deployment Tools</a:t>
            </a:r>
            <a:r>
              <a:rPr lang="en-US" sz="2400" dirty="0" smtClean="0"/>
              <a:t> – Provides software for deploying the developed applications to end-users.</a:t>
            </a: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User Interface Toolkits</a:t>
            </a:r>
            <a:r>
              <a:rPr lang="en-US" dirty="0" smtClean="0"/>
              <a:t> - </a:t>
            </a:r>
            <a:r>
              <a:rPr lang="en-US" sz="2400" dirty="0" smtClean="0"/>
              <a:t>Enables the developer to create graphical interfaces in a Java application. </a:t>
            </a:r>
          </a:p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Integration libraries</a:t>
            </a:r>
            <a:r>
              <a:rPr lang="en-US" sz="2400" dirty="0" smtClean="0"/>
              <a:t> - Enable developers to access and manipulate database and remote objects in an application.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Java SE Platform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 descr="Figure 1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893524"/>
            <a:ext cx="8001000" cy="468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685800"/>
          </a:xfrm>
        </p:spPr>
        <p:txBody>
          <a:bodyPr/>
          <a:lstStyle/>
          <a:p>
            <a:r>
              <a:rPr lang="en-US" dirty="0" smtClean="0"/>
              <a:t>Table lists the different releases of JDK.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Java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990600"/>
          <a:ext cx="8305800" cy="5486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81200"/>
                <a:gridCol w="6324600"/>
              </a:tblGrid>
              <a:tr h="4083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Releases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Implementation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1.0 	</a:t>
                      </a:r>
                      <a:endParaRPr lang="en-US" sz="1800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Creation of packages with classes in the standard library </a:t>
                      </a:r>
                      <a:endParaRPr lang="en-US" sz="1800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1.1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an event delegation model for Graphical User Interface (GUI) package AWT, JavaBeans, and Java Database Connectivity (JDBC) API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777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1.2 (Java 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a new graphical API, named Swing. 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Also, 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 APIs for reflection and collection framework (based on data structure)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1.3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a directory interface to lookup for components, named, Java Naming and Directory Interface (JNDI)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7224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1.4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regular expression API, assertions, exception chaining, channel-based I/O API, an XML API for parsing and processing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1.5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new features in the language such as for-each loop, generics, annotations, and auto-boxing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JDK 1.6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Included script language, visual basic language support, and improvements in the GUI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SE 7 is the new major release of Java with internal version number as 1.7. </a:t>
            </a:r>
          </a:p>
          <a:p>
            <a:r>
              <a:rPr lang="en-US" dirty="0" smtClean="0"/>
              <a:t>The lists of new features that are incorporated in the language are as follows: </a:t>
            </a:r>
          </a:p>
          <a:p>
            <a:pPr lvl="1"/>
            <a:r>
              <a:rPr lang="en-US" dirty="0" smtClean="0"/>
              <a:t>Supports the use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 smtClean="0"/>
              <a:t> class in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dirty="0" smtClean="0"/>
              <a:t> decision-making construct.</a:t>
            </a:r>
          </a:p>
          <a:p>
            <a:pPr lvl="1"/>
            <a:r>
              <a:rPr lang="en-US" dirty="0" smtClean="0"/>
              <a:t>Integer types can be assigned with a binary number value.  </a:t>
            </a:r>
          </a:p>
          <a:p>
            <a:pPr lvl="1"/>
            <a:r>
              <a:rPr lang="en-US" dirty="0" smtClean="0"/>
              <a:t>Supports the use of underscore character (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/>
              <a:t> ) between the digits of a numeric value. </a:t>
            </a:r>
          </a:p>
          <a:p>
            <a:pPr lvl="1"/>
            <a:r>
              <a:rPr lang="en-US" dirty="0" smtClean="0"/>
              <a:t>An expandable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dirty="0" smtClean="0"/>
              <a:t> statement called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try-with-resources</a:t>
            </a:r>
            <a:r>
              <a:rPr lang="en-US" dirty="0" smtClean="0"/>
              <a:t> statement used for automatic resource management. </a:t>
            </a:r>
          </a:p>
          <a:p>
            <a:pPr lvl="1"/>
            <a:r>
              <a:rPr lang="en-US" dirty="0" smtClean="0"/>
              <a:t>Constructor of a generic class declaration can be replaced with an empty set of parameters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&lt;&gt;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Enhancement in exception handling mechanism. In exception handling code, a single catch can be used to handle one or more exceptions. </a:t>
            </a:r>
          </a:p>
          <a:p>
            <a:pPr lvl="1"/>
            <a:r>
              <a:rPr lang="en-US" dirty="0" smtClean="0"/>
              <a:t>Compiler warnings generated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varargs</a:t>
            </a:r>
            <a:r>
              <a:rPr lang="en-US" dirty="0" smtClean="0"/>
              <a:t> methods has been improved.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1-6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 descr="Figure 1.1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8686800" cy="54864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7200" y="1600200"/>
            <a:ext cx="4038600" cy="1371600"/>
          </a:xfrm>
          <a:prstGeom prst="wedgeRoundRectCallout">
            <a:avLst>
              <a:gd name="adj1" fmla="val -4309"/>
              <a:gd name="adj2" fmla="val 8079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On 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Oracle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site, click </a:t>
            </a:r>
            <a:r>
              <a:rPr 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Download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button to install the JDK on download page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2-6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7" name="Content Placeholder 5" descr="Figure 1.1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04800" y="914400"/>
            <a:ext cx="8382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ular Callout 8"/>
          <p:cNvSpPr/>
          <p:nvPr/>
        </p:nvSpPr>
        <p:spPr>
          <a:xfrm>
            <a:off x="304800" y="1828800"/>
            <a:ext cx="4724400" cy="2057400"/>
          </a:xfrm>
          <a:prstGeom prst="wedgeRoundRectCallout">
            <a:avLst>
              <a:gd name="adj1" fmla="val 11753"/>
              <a:gd name="adj2" fmla="val 8356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On Java SE Development Kit 7 Downloads Web page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click </a:t>
            </a:r>
            <a:r>
              <a:rPr 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Accept License Agreement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The agreement outlines that the user agrees to Oracle by installing the JDK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3-6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Content Placeholder 5" descr="Figure 1.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00200" y="914400"/>
            <a:ext cx="6395014" cy="549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304800" y="2971800"/>
            <a:ext cx="3733800" cy="1752600"/>
          </a:xfrm>
          <a:prstGeom prst="wedgeRoundRectCallout">
            <a:avLst>
              <a:gd name="adj1" fmla="val -6373"/>
              <a:gd name="adj2" fmla="val 8144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download JDK 7 for Windows 32-bit OS, click </a:t>
            </a:r>
            <a:r>
              <a:rPr 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jdk-7u11-windows-i586.exe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under Download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Knowledge of Domain:</a:t>
            </a:r>
          </a:p>
          <a:p>
            <a:pPr lvl="1"/>
            <a:r>
              <a:rPr lang="en-US" sz="2000" dirty="0" smtClean="0"/>
              <a:t>It plays an important role while developing software applications.</a:t>
            </a:r>
          </a:p>
          <a:p>
            <a:pPr lvl="1"/>
            <a:r>
              <a:rPr lang="en-US" sz="2000" dirty="0" smtClean="0"/>
              <a:t>It can be defined as the field of business or technology to which a problem belongs.</a:t>
            </a:r>
          </a:p>
          <a:p>
            <a:pPr lvl="1"/>
            <a:r>
              <a:rPr lang="en-US" sz="2000" dirty="0" smtClean="0"/>
              <a:t>Following figure shows the development of software application as a solution for managing various operations in a banking domain: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2-3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</p:spPr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</p:spPr>
        <p:txBody>
          <a:bodyPr/>
          <a:lstStyle/>
          <a:p>
            <a:pPr>
              <a:defRPr/>
            </a:pPr>
            <a:fld id="{7DC952D0-0B44-4308-A54A-02F60DCA2A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 descr="Figuer 1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0784" y="3107299"/>
            <a:ext cx="5614416" cy="3224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pic>
        <p:nvPicPr>
          <p:cNvPr id="6" name="Content Placeholder 5" descr="Figure 1.19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6781800" cy="51659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</a:t>
            </a:r>
            <a:r>
              <a:rPr lang="en-US" dirty="0" smtClean="0"/>
              <a:t>4-6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14800" y="3200400"/>
            <a:ext cx="3429000" cy="1600200"/>
          </a:xfrm>
          <a:prstGeom prst="wedgeRoundRectCallout">
            <a:avLst>
              <a:gd name="adj1" fmla="val -48226"/>
              <a:gd name="adj2" fmla="val 388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the 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Save As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dialog box, select the location to save the JDK installer and then, click </a:t>
            </a:r>
            <a:r>
              <a:rPr 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Double-click the installer icon and follow the instructions provided by the JDK installer.</a:t>
            </a:r>
          </a:p>
          <a:p>
            <a:r>
              <a:rPr lang="en-US" sz="2400" dirty="0" smtClean="0"/>
              <a:t>The installer installs development tools, source code, and the JRE in the default directory,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ea typeface="Verdana" pitchFamily="34" charset="0"/>
                <a:cs typeface="Courier New" pitchFamily="49" charset="0"/>
              </a:rPr>
              <a:t>C:\Program Files\Java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Courier New" pitchFamily="49" charset="0"/>
              </a:rPr>
              <a:t>.</a:t>
            </a:r>
          </a:p>
          <a:p>
            <a:r>
              <a:rPr lang="en-US" sz="2400" dirty="0" smtClean="0"/>
              <a:t>Following figure shows the directory structure of the installed JDK on the system: </a:t>
            </a:r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5-6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 descr="Figure 1.2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3429000"/>
            <a:ext cx="6030684" cy="2409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table lists the common directories that are part of the typical JDK installation: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and Installing JDK 6-6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3400" y="1905000"/>
          <a:ext cx="8001000" cy="287818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200400"/>
                <a:gridCol w="4800600"/>
              </a:tblGrid>
              <a:tr h="4165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Directory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83222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tools that are used for developing a Java application, such as compiler and JVM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83222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a relational database named Apache Derby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83222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include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header files that are used to interact with C applications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007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jre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Represents the JRE used by the JDK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JDK and Java programs, certain settings need to be made to the environment variables .</a:t>
            </a:r>
          </a:p>
          <a:p>
            <a:r>
              <a:rPr lang="en-US" dirty="0" smtClean="0"/>
              <a:t>Environment variables are pointers pointing to programs or other resources. The variables to be configured are as follows: </a:t>
            </a:r>
          </a:p>
          <a:p>
            <a:pPr lvl="1"/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PATH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Set to point to the location of Java executables (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ourier New" pitchFamily="49" charset="0"/>
              </a:rPr>
              <a:t>javac.exe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ourier New" pitchFamily="49" charset="0"/>
              </a:rPr>
              <a:t>java. exe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</a:p>
          <a:p>
            <a:pPr lvl="1"/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CLASSPATH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- Specifies the location of the class files and libraries needed by the Java compiler to compile applications. 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JDK 1-3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the value for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variable, perform the following steps in Windows 7: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Right-click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My Computer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icon on the desktop and then, 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Properties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from the context menu.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Advanced system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settings link on the left tab.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Under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Advanced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tab, 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Environment Variables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.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System variables area, select the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PATH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variable and then, 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Edit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button to enter the JDK installation folder path.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Type path of the bin folder in the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Variable Value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text box.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example, the path can be: </a:t>
            </a:r>
          </a:p>
          <a:p>
            <a:pPr lvl="1">
              <a:buNone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 C:\ WINDOWS\system32;C:\WINDOWS;C:\Program Files\Java\jdk1.7.0\bin 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JDK 2-3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CLASSPATH</a:t>
            </a:r>
            <a:r>
              <a:rPr lang="en-US" dirty="0" smtClean="0"/>
              <a:t> variable in Windows 7, perform the following steps: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Right-click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My Computer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icon on the desktop and 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Properties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from the context menu.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Advanced system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settings link on the left tab.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Under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Advanced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tab, click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Environment Variables.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System variables area, click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 New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button.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Type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CLASSPATH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in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Variable Name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then, 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C:\&lt;</a:t>
            </a:r>
            <a:r>
              <a:rPr 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jdk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_ installation _ folder&gt;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Variable Value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JDK 3-3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The development of application software is performed using a programming language that enforces a particular style of programming, also referred to as programming paradigm. </a:t>
            </a:r>
          </a:p>
          <a:p>
            <a:r>
              <a:rPr lang="en-US" sz="2600" dirty="0" smtClean="0"/>
              <a:t>In structured programming paradigm, the application development is decomposed into a hierarchy of subprograms. </a:t>
            </a:r>
          </a:p>
          <a:p>
            <a:r>
              <a:rPr lang="en-US" sz="2600" dirty="0" smtClean="0"/>
              <a:t>In object-oriented programming paradigm, applications are designed around data, rather than focusing only on the functionalities. </a:t>
            </a:r>
          </a:p>
          <a:p>
            <a:r>
              <a:rPr lang="en-US" sz="2600" dirty="0" smtClean="0"/>
              <a:t>The main building blocks of an OOP language are classes and objects. An object represents a real-world entity and a class is a conceptual model.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Java is an OOP language as well a platform used for developing applications that can be executed on different platforms. Java platform is a software-only platform that runs on top of the other hardware-based platforms. </a:t>
            </a:r>
          </a:p>
          <a:p>
            <a:r>
              <a:rPr lang="en-US" sz="2600" dirty="0" smtClean="0"/>
              <a:t>The editions of Java platform are Java SE, Java EE, and Java ME. </a:t>
            </a:r>
          </a:p>
          <a:p>
            <a:r>
              <a:rPr lang="en-US" sz="2600" dirty="0" smtClean="0"/>
              <a:t>The components of Java SE platform are JDK and JRE. JRE provides JVM and Java libraries that are used to run a Java program. JDK includes the necessary development tools, runtime environment, and APIs for creating Java programs. 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Programming Languages:</a:t>
            </a:r>
          </a:p>
          <a:p>
            <a:pPr lvl="1"/>
            <a:r>
              <a:rPr lang="en-US" dirty="0" smtClean="0"/>
              <a:t>The development of software application is done using a programming language.</a:t>
            </a:r>
          </a:p>
          <a:p>
            <a:pPr lvl="1"/>
            <a:r>
              <a:rPr lang="en-US" dirty="0" smtClean="0"/>
              <a:t>A programming language is used as a medium for communicating the instruction to the computer. </a:t>
            </a:r>
          </a:p>
          <a:p>
            <a:pPr lvl="1"/>
            <a:r>
              <a:rPr lang="en-US" dirty="0" smtClean="0"/>
              <a:t>The programming language enforces a particular style of programming that is referred to as a programming paradigm. </a:t>
            </a:r>
          </a:p>
          <a:p>
            <a:pPr lvl="1"/>
            <a:r>
              <a:rPr lang="en-US" dirty="0" smtClean="0"/>
              <a:t>Following are the two types of programming paradigm: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3-3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4038600"/>
          <a:ext cx="79248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Following figure displays bank application activities broken down into subprograms: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Programming Paradigm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990600"/>
            <a:ext cx="8305800" cy="2895600"/>
            <a:chOff x="0" y="35624"/>
            <a:chExt cx="6644640" cy="3092975"/>
          </a:xfrm>
        </p:grpSpPr>
        <p:sp>
          <p:nvSpPr>
            <p:cNvPr id="10" name="Rectangle 9"/>
            <p:cNvSpPr/>
            <p:nvPr/>
          </p:nvSpPr>
          <p:spPr>
            <a:xfrm>
              <a:off x="60960" y="121418"/>
              <a:ext cx="6583680" cy="3007181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0" y="35624"/>
              <a:ext cx="6400800" cy="3088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6773" tIns="770636" rIns="496773" bIns="170688" numCol="1" spcCol="1270" anchor="t" anchorCtr="0">
              <a:noAutofit/>
            </a:bodyPr>
            <a:lstStyle/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itchFamily="34" charset="0"/>
                </a:rPr>
                <a:t>In structured programming paradigm, the application development is decomposed into a hierarchy of subprograms. </a:t>
              </a:r>
            </a:p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itchFamily="34" charset="0"/>
                </a:rPr>
                <a:t>The subprograms are referred to as procedures, functions, or modules in different structured programming languages. </a:t>
              </a:r>
            </a:p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itchFamily="34" charset="0"/>
                </a:rPr>
                <a:t>Each subprogram is defined to perform a specific task. </a:t>
              </a:r>
            </a:p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itchFamily="34" charset="0"/>
                </a:rPr>
                <a:t>Some of structured programming languages are C, Pascal, and Cobol.</a:t>
              </a:r>
            </a:p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000" dirty="0" smtClean="0">
                <a:latin typeface="Calibri" pitchFamily="34" charset="0"/>
              </a:endParaRPr>
            </a:p>
          </p:txBody>
        </p:sp>
      </p:grpSp>
      <p:sp>
        <p:nvSpPr>
          <p:cNvPr id="12" name="Rounded Rectangle 4"/>
          <p:cNvSpPr/>
          <p:nvPr/>
        </p:nvSpPr>
        <p:spPr>
          <a:xfrm>
            <a:off x="1981200" y="914400"/>
            <a:ext cx="4743755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69355" tIns="0" rIns="169355" bIns="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2400" b="1" kern="1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kern="1200" dirty="0" smtClean="0">
                <a:solidFill>
                  <a:schemeClr val="accent2">
                    <a:lumMod val="50000"/>
                  </a:schemeClr>
                </a:solidFill>
              </a:rPr>
              <a:t>Structured Programming</a:t>
            </a: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kern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Picture 12" descr="Figure 1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4343400"/>
            <a:ext cx="6263546" cy="2240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4191000" cy="3581400"/>
          </a:xfrm>
        </p:spPr>
        <p:txBody>
          <a:bodyPr/>
          <a:lstStyle/>
          <a:p>
            <a:r>
              <a:rPr lang="en-US" dirty="0" smtClean="0"/>
              <a:t>Main</a:t>
            </a:r>
            <a:r>
              <a:rPr lang="en-US" sz="2800" dirty="0" smtClean="0"/>
              <a:t> </a:t>
            </a:r>
            <a:r>
              <a:rPr lang="en-US" dirty="0" smtClean="0"/>
              <a:t>disadvantage of structured programming languages are as follows:</a:t>
            </a:r>
            <a:endParaRPr lang="en-US" sz="2800" dirty="0" smtClean="0"/>
          </a:p>
          <a:p>
            <a:pPr lvl="1"/>
            <a:r>
              <a:rPr lang="en-US" sz="2200" dirty="0" smtClean="0"/>
              <a:t>Data is shared globally between the subprograms.</a:t>
            </a:r>
          </a:p>
          <a:p>
            <a:pPr lvl="1"/>
            <a:r>
              <a:rPr lang="en-US" sz="2200" dirty="0" smtClean="0"/>
              <a:t>Efforts are spent on accomplishing the solution rather than focusing on problem domain.</a:t>
            </a:r>
          </a:p>
          <a:p>
            <a:pPr lvl="1">
              <a:buNone/>
            </a:pPr>
            <a:r>
              <a:rPr lang="en-US" sz="2400" dirty="0" smtClean="0"/>
              <a:t>	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Programming Paradigm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Figure 1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1143000"/>
            <a:ext cx="4471640" cy="3298388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81000" y="4572000"/>
            <a:ext cx="8305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 often led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to a software crisis, as the maintenance cost of complex applications </a:t>
            </a:r>
            <a:r>
              <a:rPr lang="en-US" sz="2400" dirty="0" smtClean="0">
                <a:latin typeface="Calibri" pitchFamily="34" charset="0"/>
              </a:rPr>
              <a:t>became high and availability of reliable software was </a:t>
            </a:r>
            <a:r>
              <a:rPr lang="en-US" sz="2400" dirty="0" smtClean="0">
                <a:latin typeface="Calibri" pitchFamily="34" charset="0"/>
              </a:rPr>
              <a:t>reduced.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Growing complexity of software required change in programming style.</a:t>
            </a:r>
          </a:p>
          <a:p>
            <a:endParaRPr lang="en-US" sz="2800" dirty="0" smtClean="0"/>
          </a:p>
          <a:p>
            <a:r>
              <a:rPr lang="en-US" sz="2800" dirty="0" smtClean="0"/>
              <a:t>Some of the features that were aimed are as follows:</a:t>
            </a:r>
          </a:p>
          <a:p>
            <a:pPr lvl="1"/>
            <a:r>
              <a:rPr lang="en-US" sz="2400" dirty="0" smtClean="0"/>
              <a:t>Development of reliable software at reduced cost.</a:t>
            </a:r>
          </a:p>
          <a:p>
            <a:pPr lvl="1"/>
            <a:r>
              <a:rPr lang="en-US" sz="2400" dirty="0" smtClean="0"/>
              <a:t>Reduction in the maintenance cost.</a:t>
            </a:r>
          </a:p>
          <a:p>
            <a:pPr lvl="1"/>
            <a:r>
              <a:rPr lang="en-US" sz="2400" dirty="0" smtClean="0"/>
              <a:t>Development of reusable software components.</a:t>
            </a:r>
          </a:p>
          <a:p>
            <a:pPr lvl="1"/>
            <a:r>
              <a:rPr lang="en-US" sz="2400" dirty="0" smtClean="0"/>
              <a:t>Completion of software development with the specified time interval.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These features resulted in the evolution of </a:t>
            </a:r>
            <a:r>
              <a:rPr lang="en-US" sz="2800" b="1" i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object-oriented programming paradigm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411163"/>
          </a:xfrm>
        </p:spPr>
        <p:txBody>
          <a:bodyPr/>
          <a:lstStyle/>
          <a:p>
            <a:r>
              <a:rPr lang="en-US" dirty="0" smtClean="0"/>
              <a:t>Object-oriented Programming Paradigm 1-4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software applications developed using object-oriented programming paradigm is:</a:t>
            </a:r>
          </a:p>
          <a:p>
            <a:pPr lvl="1"/>
            <a:r>
              <a:rPr lang="en-US" dirty="0" smtClean="0"/>
              <a:t>Designed around data, rather than focusing only on the functionalities.</a:t>
            </a:r>
          </a:p>
          <a:p>
            <a:endParaRPr lang="en-US" dirty="0" smtClean="0"/>
          </a:p>
          <a:p>
            <a:r>
              <a:rPr lang="en-US" dirty="0" smtClean="0"/>
              <a:t>Following shows different activities involved in the object-oriented software development: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411163"/>
          </a:xfrm>
        </p:spPr>
        <p:txBody>
          <a:bodyPr/>
          <a:lstStyle/>
          <a:p>
            <a:r>
              <a:rPr lang="en-US" dirty="0" smtClean="0"/>
              <a:t>Object-oriented Programming Paradigm 2-4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Introduction to Java/Session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 descr="Figure 1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886200"/>
            <a:ext cx="7591544" cy="2177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6776</TotalTime>
  <Words>3771</Words>
  <Application>Microsoft Office PowerPoint</Application>
  <PresentationFormat>On-screen Show (4:3)</PresentationFormat>
  <Paragraphs>455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3_Office Theme</vt:lpstr>
      <vt:lpstr>Slide 1</vt:lpstr>
      <vt:lpstr>Objectives </vt:lpstr>
      <vt:lpstr>Introduction 1-3</vt:lpstr>
      <vt:lpstr>Introduction 2-3</vt:lpstr>
      <vt:lpstr>Introduction 3-3</vt:lpstr>
      <vt:lpstr>Structured Programming Paradigm 1-2</vt:lpstr>
      <vt:lpstr>Structured Programming Paradigm 2-2</vt:lpstr>
      <vt:lpstr>Object-oriented Programming Paradigm 1-4</vt:lpstr>
      <vt:lpstr>Object-oriented Programming Paradigm 2-4</vt:lpstr>
      <vt:lpstr>Object-oriented Programming Paradigm 3-4</vt:lpstr>
      <vt:lpstr>Object-oriented Programming Paradigm 4-4</vt:lpstr>
      <vt:lpstr>Concept of an Object 1-4</vt:lpstr>
      <vt:lpstr>Concept of an Object 2-4</vt:lpstr>
      <vt:lpstr>Concept of an Object 3-4</vt:lpstr>
      <vt:lpstr>Concept of an Object 4-4</vt:lpstr>
      <vt:lpstr>Defining a Class 1-3</vt:lpstr>
      <vt:lpstr>Defining a Class 2-3</vt:lpstr>
      <vt:lpstr>Defining a Class 3-3</vt:lpstr>
      <vt:lpstr>Java</vt:lpstr>
      <vt:lpstr>History of Java 1-3</vt:lpstr>
      <vt:lpstr>History of Java 2-3</vt:lpstr>
      <vt:lpstr>History of Java 3-3</vt:lpstr>
      <vt:lpstr>Java: Object-oriented Programming Language 1-5</vt:lpstr>
      <vt:lpstr>Java: Object-oriented Programming Language 2-5</vt:lpstr>
      <vt:lpstr>Java: Object-oriented Programming Language 3-5</vt:lpstr>
      <vt:lpstr>Java: Object-oriented Programming Language 4-5</vt:lpstr>
      <vt:lpstr>Java: Object-oriented Programming Language 5-5</vt:lpstr>
      <vt:lpstr>Java Platform</vt:lpstr>
      <vt:lpstr>Java Virtual Machine (JVM) 1-2</vt:lpstr>
      <vt:lpstr>Java Virtual Machine (JVM) 2-2</vt:lpstr>
      <vt:lpstr>Java API</vt:lpstr>
      <vt:lpstr>Editions of Java</vt:lpstr>
      <vt:lpstr>Components of Java SE Platform 1-2</vt:lpstr>
      <vt:lpstr>Components of Java SE Platform 2-2</vt:lpstr>
      <vt:lpstr>Evolution of Java</vt:lpstr>
      <vt:lpstr>Java SE 7</vt:lpstr>
      <vt:lpstr>Downloading and Installing JDK 1-6</vt:lpstr>
      <vt:lpstr>Downloading and Installing JDK 2-6</vt:lpstr>
      <vt:lpstr>Downloading and Installing JDK 3-6</vt:lpstr>
      <vt:lpstr>Downloading and Installing JDK 4-6</vt:lpstr>
      <vt:lpstr>Downloading and Installing JDK 5-6</vt:lpstr>
      <vt:lpstr>Downloading and Installing JDK 6-6</vt:lpstr>
      <vt:lpstr>Configuring JDK 1-3</vt:lpstr>
      <vt:lpstr>Configuring JDK 2-3</vt:lpstr>
      <vt:lpstr>Configuring JDK 3-3</vt:lpstr>
      <vt:lpstr>Summary 1-2</vt:lpstr>
      <vt:lpstr>Summary 2-2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Debjani Deb</dc:creator>
  <cp:lastModifiedBy>Aptech</cp:lastModifiedBy>
  <cp:revision>755</cp:revision>
  <dcterms:created xsi:type="dcterms:W3CDTF">2006-08-16T00:00:00Z</dcterms:created>
  <dcterms:modified xsi:type="dcterms:W3CDTF">2013-04-23T07:36:32Z</dcterms:modified>
</cp:coreProperties>
</file>